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8" r:id="rId2"/>
    <p:sldId id="259" r:id="rId3"/>
    <p:sldId id="262" r:id="rId4"/>
    <p:sldId id="261" r:id="rId5"/>
  </p:sldIdLst>
  <p:sldSz cx="12192000" cy="6858000"/>
  <p:notesSz cx="6858000" cy="9144000"/>
  <p:embeddedFontLst>
    <p:embeddedFont>
      <p:font typeface="나눔고딕 ExtraBold" panose="020D0904000000000000" pitchFamily="50" charset="-127"/>
      <p:bold r:id="rId7"/>
    </p:embeddedFont>
    <p:embeddedFont>
      <p:font typeface="나눔바른고딕" panose="020B0603020101020101" pitchFamily="50" charset="-127"/>
      <p:regular r:id="rId8"/>
      <p:bold r:id="rId9"/>
    </p:embeddedFont>
    <p:embeddedFont>
      <p:font typeface="나눔스퀘어 Bold" panose="020B0600000101010101" pitchFamily="50" charset="-127"/>
      <p:bold r:id="rId10"/>
    </p:embeddedFont>
    <p:embeddedFont>
      <p:font typeface="맑은 고딕" panose="020B0503020000020004" pitchFamily="50" charset="-127"/>
      <p:regular r:id="rId11"/>
      <p:bold r:id="rId12"/>
    </p:embeddedFont>
    <p:embeddedFont>
      <p:font typeface="여기어때 잘난체 OTF" panose="020B0600000101010101" pitchFamily="34" charset="-127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34314C"/>
    <a:srgbClr val="293896"/>
    <a:srgbClr val="4B7FFF"/>
    <a:srgbClr val="BFBFBF"/>
    <a:srgbClr val="F5F6F9"/>
    <a:srgbClr val="696969"/>
    <a:srgbClr val="FF3F44"/>
    <a:srgbClr val="EEE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C2DDA7-97BD-4BFE-9D25-46E67FD91146}" v="241" dt="2019-07-23T13:50:33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재서" userId="f28e74f1-d972-4682-9675-f04b11a4d657" providerId="ADAL" clId="{FDC2DDA7-97BD-4BFE-9D25-46E67FD91146}"/>
    <pc:docChg chg="undo redo custSel addSld delSld modSld">
      <pc:chgData name="김재서" userId="f28e74f1-d972-4682-9675-f04b11a4d657" providerId="ADAL" clId="{FDC2DDA7-97BD-4BFE-9D25-46E67FD91146}" dt="2019-07-23T13:53:25.450" v="1919" actId="20577"/>
      <pc:docMkLst>
        <pc:docMk/>
      </pc:docMkLst>
      <pc:sldChg chg="delSp del">
        <pc:chgData name="김재서" userId="f28e74f1-d972-4682-9675-f04b11a4d657" providerId="ADAL" clId="{FDC2DDA7-97BD-4BFE-9D25-46E67FD91146}" dt="2019-07-23T10:59:06.951" v="2" actId="2696"/>
        <pc:sldMkLst>
          <pc:docMk/>
          <pc:sldMk cId="1508323961" sldId="256"/>
        </pc:sldMkLst>
        <pc:spChg chg="del">
          <ac:chgData name="김재서" userId="f28e74f1-d972-4682-9675-f04b11a4d657" providerId="ADAL" clId="{FDC2DDA7-97BD-4BFE-9D25-46E67FD91146}" dt="2019-07-23T10:54:50.645" v="0" actId="478"/>
          <ac:spMkLst>
            <pc:docMk/>
            <pc:sldMk cId="1508323961" sldId="256"/>
            <ac:spMk id="2" creationId="{A8BCFDB3-54E5-4400-B7EC-3140EDACF6F0}"/>
          </ac:spMkLst>
        </pc:spChg>
        <pc:spChg chg="del">
          <ac:chgData name="김재서" userId="f28e74f1-d972-4682-9675-f04b11a4d657" providerId="ADAL" clId="{FDC2DDA7-97BD-4BFE-9D25-46E67FD91146}" dt="2019-07-23T10:54:50.645" v="0" actId="478"/>
          <ac:spMkLst>
            <pc:docMk/>
            <pc:sldMk cId="1508323961" sldId="256"/>
            <ac:spMk id="3" creationId="{4F0D6455-5395-4AD8-960C-AC5368220236}"/>
          </ac:spMkLst>
        </pc:spChg>
      </pc:sldChg>
      <pc:sldChg chg="delSp modSp add setBg">
        <pc:chgData name="김재서" userId="f28e74f1-d972-4682-9675-f04b11a4d657" providerId="ADAL" clId="{FDC2DDA7-97BD-4BFE-9D25-46E67FD91146}" dt="2019-07-23T12:01:36.091" v="732" actId="14861"/>
        <pc:sldMkLst>
          <pc:docMk/>
          <pc:sldMk cId="1085508283" sldId="258"/>
        </pc:sldMkLst>
        <pc:spChg chg="mod">
          <ac:chgData name="김재서" userId="f28e74f1-d972-4682-9675-f04b11a4d657" providerId="ADAL" clId="{FDC2DDA7-97BD-4BFE-9D25-46E67FD91146}" dt="2019-07-23T12:01:18.732" v="644" actId="207"/>
          <ac:spMkLst>
            <pc:docMk/>
            <pc:sldMk cId="1085508283" sldId="258"/>
            <ac:spMk id="5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01:36.091" v="732" actId="14861"/>
          <ac:spMkLst>
            <pc:docMk/>
            <pc:sldMk cId="1085508283" sldId="258"/>
            <ac:spMk id="42" creationId="{00000000-0000-0000-0000-000000000000}"/>
          </ac:spMkLst>
        </pc:spChg>
        <pc:grpChg chg="del mod">
          <ac:chgData name="김재서" userId="f28e74f1-d972-4682-9675-f04b11a4d657" providerId="ADAL" clId="{FDC2DDA7-97BD-4BFE-9D25-46E67FD91146}" dt="2019-07-23T10:59:59.845" v="9" actId="478"/>
          <ac:grpSpMkLst>
            <pc:docMk/>
            <pc:sldMk cId="1085508283" sldId="258"/>
            <ac:grpSpMk id="14" creationId="{00000000-0000-0000-0000-000000000000}"/>
          </ac:grpSpMkLst>
        </pc:grpChg>
      </pc:sldChg>
      <pc:sldChg chg="addSp delSp modSp add setBg modAnim">
        <pc:chgData name="김재서" userId="f28e74f1-d972-4682-9675-f04b11a4d657" providerId="ADAL" clId="{FDC2DDA7-97BD-4BFE-9D25-46E67FD91146}" dt="2019-07-23T13:08:20.798" v="1895" actId="207"/>
        <pc:sldMkLst>
          <pc:docMk/>
          <pc:sldMk cId="762252362" sldId="259"/>
        </pc:sldMkLst>
        <pc:spChg chg="mod ord">
          <ac:chgData name="김재서" userId="f28e74f1-d972-4682-9675-f04b11a4d657" providerId="ADAL" clId="{FDC2DDA7-97BD-4BFE-9D25-46E67FD91146}" dt="2019-07-23T12:41:26.637" v="1845" actId="1076"/>
          <ac:spMkLst>
            <pc:docMk/>
            <pc:sldMk cId="762252362" sldId="259"/>
            <ac:spMk id="6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1:35.707" v="1294" actId="20577"/>
          <ac:spMkLst>
            <pc:docMk/>
            <pc:sldMk cId="762252362" sldId="259"/>
            <ac:spMk id="8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42.920" v="1300" actId="164"/>
          <ac:spMkLst>
            <pc:docMk/>
            <pc:sldMk cId="762252362" sldId="259"/>
            <ac:spMk id="16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42.920" v="1300" actId="164"/>
          <ac:spMkLst>
            <pc:docMk/>
            <pc:sldMk cId="762252362" sldId="259"/>
            <ac:spMk id="17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2.783" v="1301" actId="164"/>
          <ac:spMkLst>
            <pc:docMk/>
            <pc:sldMk cId="762252362" sldId="259"/>
            <ac:spMk id="18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2.783" v="1301" actId="164"/>
          <ac:spMkLst>
            <pc:docMk/>
            <pc:sldMk cId="762252362" sldId="259"/>
            <ac:spMk id="19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8.132" v="1302" actId="164"/>
          <ac:spMkLst>
            <pc:docMk/>
            <pc:sldMk cId="762252362" sldId="259"/>
            <ac:spMk id="20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8.132" v="1302" actId="164"/>
          <ac:spMkLst>
            <pc:docMk/>
            <pc:sldMk cId="762252362" sldId="259"/>
            <ac:spMk id="21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2:52.783" v="1301" actId="164"/>
          <ac:spMkLst>
            <pc:docMk/>
            <pc:sldMk cId="762252362" sldId="259"/>
            <ac:spMk id="25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3:08:17.343" v="1894" actId="207"/>
          <ac:spMkLst>
            <pc:docMk/>
            <pc:sldMk cId="762252362" sldId="259"/>
            <ac:spMk id="33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24:46.160" v="1512" actId="20577"/>
          <ac:spMkLst>
            <pc:docMk/>
            <pc:sldMk cId="762252362" sldId="259"/>
            <ac:spMk id="34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3:00:59.828" v="1880"/>
          <ac:spMkLst>
            <pc:docMk/>
            <pc:sldMk cId="762252362" sldId="259"/>
            <ac:spMk id="35" creationId="{00000000-0000-0000-0000-000000000000}"/>
          </ac:spMkLst>
        </pc:spChg>
        <pc:spChg chg="del">
          <ac:chgData name="김재서" userId="f28e74f1-d972-4682-9675-f04b11a4d657" providerId="ADAL" clId="{FDC2DDA7-97BD-4BFE-9D25-46E67FD91146}" dt="2019-07-23T12:03:12.920" v="788" actId="478"/>
          <ac:spMkLst>
            <pc:docMk/>
            <pc:sldMk cId="762252362" sldId="259"/>
            <ac:spMk id="36" creationId="{00000000-0000-0000-0000-000000000000}"/>
          </ac:spMkLst>
        </pc:spChg>
        <pc:spChg chg="del mod">
          <ac:chgData name="김재서" userId="f28e74f1-d972-4682-9675-f04b11a4d657" providerId="ADAL" clId="{FDC2DDA7-97BD-4BFE-9D25-46E67FD91146}" dt="2019-07-23T12:03:36.025" v="792" actId="478"/>
          <ac:spMkLst>
            <pc:docMk/>
            <pc:sldMk cId="762252362" sldId="259"/>
            <ac:spMk id="37" creationId="{00000000-0000-0000-0000-000000000000}"/>
          </ac:spMkLst>
        </pc:spChg>
        <pc:spChg chg="del">
          <ac:chgData name="김재서" userId="f28e74f1-d972-4682-9675-f04b11a4d657" providerId="ADAL" clId="{FDC2DDA7-97BD-4BFE-9D25-46E67FD91146}" dt="2019-07-23T12:03:36.025" v="792" actId="478"/>
          <ac:spMkLst>
            <pc:docMk/>
            <pc:sldMk cId="762252362" sldId="259"/>
            <ac:spMk id="38" creationId="{00000000-0000-0000-0000-000000000000}"/>
          </ac:spMkLst>
        </pc:spChg>
        <pc:spChg chg="del">
          <ac:chgData name="김재서" userId="f28e74f1-d972-4682-9675-f04b11a4d657" providerId="ADAL" clId="{FDC2DDA7-97BD-4BFE-9D25-46E67FD91146}" dt="2019-07-23T12:03:42.655" v="793" actId="478"/>
          <ac:spMkLst>
            <pc:docMk/>
            <pc:sldMk cId="762252362" sldId="259"/>
            <ac:spMk id="39" creationId="{00000000-0000-0000-0000-000000000000}"/>
          </ac:spMkLst>
        </pc:spChg>
        <pc:spChg chg="mod">
          <ac:chgData name="김재서" userId="f28e74f1-d972-4682-9675-f04b11a4d657" providerId="ADAL" clId="{FDC2DDA7-97BD-4BFE-9D25-46E67FD91146}" dt="2019-07-23T12:01:44.108" v="733" actId="207"/>
          <ac:spMkLst>
            <pc:docMk/>
            <pc:sldMk cId="762252362" sldId="259"/>
            <ac:spMk id="40" creationId="{00000000-0000-0000-0000-000000000000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1" creationId="{A22A15D2-C84F-4310-9E14-6EC5A5B2073C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2" creationId="{B173415D-A10C-47B1-A74F-65EA5A164A98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3" creationId="{B1844CFA-FDE3-4BAF-AA9A-0131F8896844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4" creationId="{A2D6E22F-908C-419C-BF4B-D9354BFBAFCA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5" creationId="{A70C68C1-A5C0-49E5-B395-29499FD0ED2D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46" creationId="{8671F382-456B-4106-8507-0CE220AE91EE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0" creationId="{DE95D220-5EBE-4C2C-93B2-4A34EBA9B3B1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7" creationId="{86C529C6-9016-484B-900C-16CAFF249193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8" creationId="{47B10966-85A7-406D-8EBE-48AD738916AD}"/>
          </ac:spMkLst>
        </pc:spChg>
        <pc:spChg chg="add del">
          <ac:chgData name="김재서" userId="f28e74f1-d972-4682-9675-f04b11a4d657" providerId="ADAL" clId="{FDC2DDA7-97BD-4BFE-9D25-46E67FD91146}" dt="2019-07-23T12:03:56.411" v="815"/>
          <ac:spMkLst>
            <pc:docMk/>
            <pc:sldMk cId="762252362" sldId="259"/>
            <ac:spMk id="59" creationId="{A9375280-4FBB-420E-8D99-019E8387AE92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0" creationId="{503036F2-73E4-4D54-A434-CC825E9F9DE8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1" creationId="{0EBA5316-4064-46A3-99E3-383BB41ABAAB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2" creationId="{7F9A29B5-F11D-42A2-B1E8-AF3DF68A42AA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3" creationId="{F3525342-15AF-4121-9E7F-08C1F4A56DD6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4" creationId="{9EBE7B47-2D72-4D9E-8EDB-0F79E6122165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5" creationId="{D49384BC-4CD8-4208-9074-60D0E8C6A2EC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69" creationId="{8899F66D-2F25-44CD-A5EA-073A6AC09956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76" creationId="{9E6E655E-8343-4D15-AC94-C936604724AB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77" creationId="{B21E5F2F-CCF2-45EB-9C08-BAA1B14DCE25}"/>
          </ac:spMkLst>
        </pc:spChg>
        <pc:spChg chg="add del">
          <ac:chgData name="김재서" userId="f28e74f1-d972-4682-9675-f04b11a4d657" providerId="ADAL" clId="{FDC2DDA7-97BD-4BFE-9D25-46E67FD91146}" dt="2019-07-23T12:04:29.103" v="820"/>
          <ac:spMkLst>
            <pc:docMk/>
            <pc:sldMk cId="762252362" sldId="259"/>
            <ac:spMk id="78" creationId="{26EDB926-A69C-4185-A9CD-B604F72410F7}"/>
          </ac:spMkLst>
        </pc:spChg>
        <pc:spChg chg="add mod">
          <ac:chgData name="김재서" userId="f28e74f1-d972-4682-9675-f04b11a4d657" providerId="ADAL" clId="{FDC2DDA7-97BD-4BFE-9D25-46E67FD91146}" dt="2019-07-23T12:22:35.476" v="1299" actId="164"/>
          <ac:spMkLst>
            <pc:docMk/>
            <pc:sldMk cId="762252362" sldId="259"/>
            <ac:spMk id="79" creationId="{DEC4A354-6E36-44CA-B2EC-B3545B1AB1A3}"/>
          </ac:spMkLst>
        </pc:spChg>
        <pc:spChg chg="add mod">
          <ac:chgData name="김재서" userId="f28e74f1-d972-4682-9675-f04b11a4d657" providerId="ADAL" clId="{FDC2DDA7-97BD-4BFE-9D25-46E67FD91146}" dt="2019-07-23T12:22:35.476" v="1299" actId="164"/>
          <ac:spMkLst>
            <pc:docMk/>
            <pc:sldMk cId="762252362" sldId="259"/>
            <ac:spMk id="80" creationId="{C75ECC09-FC1C-4A6C-B869-435B2EDE9C7E}"/>
          </ac:spMkLst>
        </pc:spChg>
        <pc:spChg chg="add mod">
          <ac:chgData name="김재서" userId="f28e74f1-d972-4682-9675-f04b11a4d657" providerId="ADAL" clId="{FDC2DDA7-97BD-4BFE-9D25-46E67FD91146}" dt="2019-07-23T12:23:44.815" v="1396"/>
          <ac:spMkLst>
            <pc:docMk/>
            <pc:sldMk cId="762252362" sldId="259"/>
            <ac:spMk id="84" creationId="{1E2CEFB2-7452-4C62-ABF6-5D49AEECEC7E}"/>
          </ac:spMkLst>
        </pc:spChg>
        <pc:spChg chg="add del mod">
          <ac:chgData name="김재서" userId="f28e74f1-d972-4682-9675-f04b11a4d657" providerId="ADAL" clId="{FDC2DDA7-97BD-4BFE-9D25-46E67FD91146}" dt="2019-07-23T12:16:41.261" v="1228" actId="478"/>
          <ac:spMkLst>
            <pc:docMk/>
            <pc:sldMk cId="762252362" sldId="259"/>
            <ac:spMk id="85" creationId="{6FFA781A-8749-4C5D-B080-5049918E5D7F}"/>
          </ac:spMkLst>
        </pc:spChg>
        <pc:spChg chg="add del mod">
          <ac:chgData name="김재서" userId="f28e74f1-d972-4682-9675-f04b11a4d657" providerId="ADAL" clId="{FDC2DDA7-97BD-4BFE-9D25-46E67FD91146}" dt="2019-07-23T12:16:41.261" v="1228" actId="478"/>
          <ac:spMkLst>
            <pc:docMk/>
            <pc:sldMk cId="762252362" sldId="259"/>
            <ac:spMk id="86" creationId="{1F6C0D50-C49C-4286-96B3-DEC90EAB83E0}"/>
          </ac:spMkLst>
        </pc:spChg>
        <pc:spChg chg="add del mod">
          <ac:chgData name="김재서" userId="f28e74f1-d972-4682-9675-f04b11a4d657" providerId="ADAL" clId="{FDC2DDA7-97BD-4BFE-9D25-46E67FD91146}" dt="2019-07-23T12:16:41.261" v="1228" actId="478"/>
          <ac:spMkLst>
            <pc:docMk/>
            <pc:sldMk cId="762252362" sldId="259"/>
            <ac:spMk id="90" creationId="{34A498BD-964C-4FC9-ADD5-5A93B422EC10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1" creationId="{97E7E8D1-7F3B-4520-8F86-AA92F442B191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2" creationId="{2F0E5E2B-3149-4EF4-93AB-F19D10CBD3E6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3" creationId="{6CE08469-A135-4C86-8C14-FEF70A08A604}"/>
          </ac:spMkLst>
        </pc:spChg>
        <pc:spChg chg="add del mod">
          <ac:chgData name="김재서" userId="f28e74f1-d972-4682-9675-f04b11a4d657" providerId="ADAL" clId="{FDC2DDA7-97BD-4BFE-9D25-46E67FD91146}" dt="2019-07-23T12:22:17.516" v="1298"/>
          <ac:spMkLst>
            <pc:docMk/>
            <pc:sldMk cId="762252362" sldId="259"/>
            <ac:spMk id="94" creationId="{00B3D729-6EC1-4FC0-AB04-2A67F00493F8}"/>
          </ac:spMkLst>
        </pc:spChg>
        <pc:spChg chg="mod">
          <ac:chgData name="김재서" userId="f28e74f1-d972-4682-9675-f04b11a4d657" providerId="ADAL" clId="{FDC2DDA7-97BD-4BFE-9D25-46E67FD91146}" dt="2019-07-23T12:27:15.339" v="1672" actId="692"/>
          <ac:spMkLst>
            <pc:docMk/>
            <pc:sldMk cId="762252362" sldId="259"/>
            <ac:spMk id="96" creationId="{AA58C625-8DBB-4EE5-815B-F2CF369D1FA8}"/>
          </ac:spMkLst>
        </pc:spChg>
        <pc:spChg chg="mod">
          <ac:chgData name="김재서" userId="f28e74f1-d972-4682-9675-f04b11a4d657" providerId="ADAL" clId="{FDC2DDA7-97BD-4BFE-9D25-46E67FD91146}" dt="2019-07-23T12:30:39.523" v="1723" actId="692"/>
          <ac:spMkLst>
            <pc:docMk/>
            <pc:sldMk cId="762252362" sldId="259"/>
            <ac:spMk id="97" creationId="{A1086AA1-36FA-45F5-AF91-787FB97F7045}"/>
          </ac:spMkLst>
        </pc:spChg>
        <pc:spChg chg="mod">
          <ac:chgData name="김재서" userId="f28e74f1-d972-4682-9675-f04b11a4d657" providerId="ADAL" clId="{FDC2DDA7-97BD-4BFE-9D25-46E67FD91146}" dt="2019-07-23T13:08:11.019" v="1892" actId="207"/>
          <ac:spMkLst>
            <pc:docMk/>
            <pc:sldMk cId="762252362" sldId="259"/>
            <ac:spMk id="99" creationId="{1721E182-719C-4D99-8B52-D63BF1A15A00}"/>
          </ac:spMkLst>
        </pc:spChg>
        <pc:spChg chg="mod">
          <ac:chgData name="김재서" userId="f28e74f1-d972-4682-9675-f04b11a4d657" providerId="ADAL" clId="{FDC2DDA7-97BD-4BFE-9D25-46E67FD91146}" dt="2019-07-23T12:27:00.440" v="1670" actId="207"/>
          <ac:spMkLst>
            <pc:docMk/>
            <pc:sldMk cId="762252362" sldId="259"/>
            <ac:spMk id="100" creationId="{7FF5E89F-9C13-4387-BDF2-A2CB35D49F63}"/>
          </ac:spMkLst>
        </pc:spChg>
        <pc:spChg chg="mod">
          <ac:chgData name="김재서" userId="f28e74f1-d972-4682-9675-f04b11a4d657" providerId="ADAL" clId="{FDC2DDA7-97BD-4BFE-9D25-46E67FD91146}" dt="2019-07-23T12:26:50.009" v="1668" actId="207"/>
          <ac:spMkLst>
            <pc:docMk/>
            <pc:sldMk cId="762252362" sldId="259"/>
            <ac:spMk id="101" creationId="{F042C633-F1C4-4340-B71E-5A208D97EA1A}"/>
          </ac:spMkLst>
        </pc:spChg>
        <pc:spChg chg="mod">
          <ac:chgData name="김재서" userId="f28e74f1-d972-4682-9675-f04b11a4d657" providerId="ADAL" clId="{FDC2DDA7-97BD-4BFE-9D25-46E67FD91146}" dt="2019-07-23T12:30:16.498" v="1719" actId="692"/>
          <ac:spMkLst>
            <pc:docMk/>
            <pc:sldMk cId="762252362" sldId="259"/>
            <ac:spMk id="103" creationId="{C800772B-8677-40FA-89DA-F5A079D65700}"/>
          </ac:spMkLst>
        </pc:spChg>
        <pc:spChg chg="mod">
          <ac:chgData name="김재서" userId="f28e74f1-d972-4682-9675-f04b11a4d657" providerId="ADAL" clId="{FDC2DDA7-97BD-4BFE-9D25-46E67FD91146}" dt="2019-07-23T12:30:34.240" v="1722" actId="207"/>
          <ac:spMkLst>
            <pc:docMk/>
            <pc:sldMk cId="762252362" sldId="259"/>
            <ac:spMk id="104" creationId="{3CCF7807-0240-456F-B28B-6180C7CCABF4}"/>
          </ac:spMkLst>
        </pc:spChg>
        <pc:spChg chg="mod">
          <ac:chgData name="김재서" userId="f28e74f1-d972-4682-9675-f04b11a4d657" providerId="ADAL" clId="{FDC2DDA7-97BD-4BFE-9D25-46E67FD91146}" dt="2019-07-23T13:08:14.333" v="1893" actId="207"/>
          <ac:spMkLst>
            <pc:docMk/>
            <pc:sldMk cId="762252362" sldId="259"/>
            <ac:spMk id="106" creationId="{E9B195C3-E7DB-4D92-B69B-970A784CCB16}"/>
          </ac:spMkLst>
        </pc:spChg>
        <pc:spChg chg="del mod">
          <ac:chgData name="김재서" userId="f28e74f1-d972-4682-9675-f04b11a4d657" providerId="ADAL" clId="{FDC2DDA7-97BD-4BFE-9D25-46E67FD91146}" dt="2019-07-23T12:37:00.594" v="1790" actId="478"/>
          <ac:spMkLst>
            <pc:docMk/>
            <pc:sldMk cId="762252362" sldId="259"/>
            <ac:spMk id="107" creationId="{21C096AD-F027-4DF8-936F-58F51A4E1964}"/>
          </ac:spMkLst>
        </pc:spChg>
        <pc:spChg chg="del mod">
          <ac:chgData name="김재서" userId="f28e74f1-d972-4682-9675-f04b11a4d657" providerId="ADAL" clId="{FDC2DDA7-97BD-4BFE-9D25-46E67FD91146}" dt="2019-07-23T12:36:56.917" v="1789" actId="478"/>
          <ac:spMkLst>
            <pc:docMk/>
            <pc:sldMk cId="762252362" sldId="259"/>
            <ac:spMk id="108" creationId="{F11B07B6-4319-4C5F-AC25-06FE95735D2B}"/>
          </ac:spMkLst>
        </pc:spChg>
        <pc:spChg chg="mod">
          <ac:chgData name="김재서" userId="f28e74f1-d972-4682-9675-f04b11a4d657" providerId="ADAL" clId="{FDC2DDA7-97BD-4BFE-9D25-46E67FD91146}" dt="2019-07-23T12:33:03.806" v="1752" actId="1076"/>
          <ac:spMkLst>
            <pc:docMk/>
            <pc:sldMk cId="762252362" sldId="259"/>
            <ac:spMk id="110" creationId="{250FF0D1-BF1B-42AB-A061-4E4380F4FCB1}"/>
          </ac:spMkLst>
        </pc:spChg>
        <pc:spChg chg="mod">
          <ac:chgData name="김재서" userId="f28e74f1-d972-4682-9675-f04b11a4d657" providerId="ADAL" clId="{FDC2DDA7-97BD-4BFE-9D25-46E67FD91146}" dt="2019-07-23T12:34:07.945" v="1769" actId="207"/>
          <ac:spMkLst>
            <pc:docMk/>
            <pc:sldMk cId="762252362" sldId="259"/>
            <ac:spMk id="111" creationId="{7FAD8860-805B-4FB4-A2BA-36F1143919D4}"/>
          </ac:spMkLst>
        </pc:spChg>
        <pc:spChg chg="mod">
          <ac:chgData name="김재서" userId="f28e74f1-d972-4682-9675-f04b11a4d657" providerId="ADAL" clId="{FDC2DDA7-97BD-4BFE-9D25-46E67FD91146}" dt="2019-07-23T12:31:39.098" v="1734" actId="207"/>
          <ac:spMkLst>
            <pc:docMk/>
            <pc:sldMk cId="762252362" sldId="259"/>
            <ac:spMk id="112" creationId="{FE2B2441-FBEF-4216-A4C5-36DE00746E1E}"/>
          </ac:spMkLst>
        </pc:spChg>
        <pc:spChg chg="mod">
          <ac:chgData name="김재서" userId="f28e74f1-d972-4682-9675-f04b11a4d657" providerId="ADAL" clId="{FDC2DDA7-97BD-4BFE-9D25-46E67FD91146}" dt="2019-07-23T12:34:13.703" v="1770" actId="207"/>
          <ac:spMkLst>
            <pc:docMk/>
            <pc:sldMk cId="762252362" sldId="259"/>
            <ac:spMk id="113" creationId="{9D581F25-5473-49CF-8EB4-DC5A7613FD32}"/>
          </ac:spMkLst>
        </pc:spChg>
        <pc:spChg chg="mod">
          <ac:chgData name="김재서" userId="f28e74f1-d972-4682-9675-f04b11a4d657" providerId="ADAL" clId="{FDC2DDA7-97BD-4BFE-9D25-46E67FD91146}" dt="2019-07-23T12:44:07.496" v="1856" actId="692"/>
          <ac:spMkLst>
            <pc:docMk/>
            <pc:sldMk cId="762252362" sldId="259"/>
            <ac:spMk id="115" creationId="{5DBBC8AC-9FE9-418D-B73A-9FAD8EC55A15}"/>
          </ac:spMkLst>
        </pc:spChg>
        <pc:spChg chg="mod">
          <ac:chgData name="김재서" userId="f28e74f1-d972-4682-9675-f04b11a4d657" providerId="ADAL" clId="{FDC2DDA7-97BD-4BFE-9D25-46E67FD91146}" dt="2019-07-23T12:44:45.700" v="1862" actId="207"/>
          <ac:spMkLst>
            <pc:docMk/>
            <pc:sldMk cId="762252362" sldId="259"/>
            <ac:spMk id="116" creationId="{F6EF91BB-A4BF-4522-92D5-583F74DB80F8}"/>
          </ac:spMkLst>
        </pc:spChg>
        <pc:spChg chg="mod">
          <ac:chgData name="김재서" userId="f28e74f1-d972-4682-9675-f04b11a4d657" providerId="ADAL" clId="{FDC2DDA7-97BD-4BFE-9D25-46E67FD91146}" dt="2019-07-23T13:08:20.798" v="1895" actId="207"/>
          <ac:spMkLst>
            <pc:docMk/>
            <pc:sldMk cId="762252362" sldId="259"/>
            <ac:spMk id="118" creationId="{C7DA79A0-3AF6-4A03-8B07-130FF662D040}"/>
          </ac:spMkLst>
        </pc:spChg>
        <pc:spChg chg="mod">
          <ac:chgData name="김재서" userId="f28e74f1-d972-4682-9675-f04b11a4d657" providerId="ADAL" clId="{FDC2DDA7-97BD-4BFE-9D25-46E67FD91146}" dt="2019-07-23T12:43:43.149" v="1851" actId="207"/>
          <ac:spMkLst>
            <pc:docMk/>
            <pc:sldMk cId="762252362" sldId="259"/>
            <ac:spMk id="119" creationId="{2D34C254-C83F-46C1-9FB0-9B9138B9B9B4}"/>
          </ac:spMkLst>
        </pc:spChg>
        <pc:spChg chg="mod">
          <ac:chgData name="김재서" userId="f28e74f1-d972-4682-9675-f04b11a4d657" providerId="ADAL" clId="{FDC2DDA7-97BD-4BFE-9D25-46E67FD91146}" dt="2019-07-23T12:43:53.708" v="1854" actId="207"/>
          <ac:spMkLst>
            <pc:docMk/>
            <pc:sldMk cId="762252362" sldId="259"/>
            <ac:spMk id="120" creationId="{BFD2D794-B17A-451E-A5AD-9A59A96ED0BF}"/>
          </ac:spMkLst>
        </pc:spChg>
        <pc:spChg chg="mod">
          <ac:chgData name="김재서" userId="f28e74f1-d972-4682-9675-f04b11a4d657" providerId="ADAL" clId="{FDC2DDA7-97BD-4BFE-9D25-46E67FD91146}" dt="2019-07-23T12:43:49.054" v="1852" actId="207"/>
          <ac:spMkLst>
            <pc:docMk/>
            <pc:sldMk cId="762252362" sldId="259"/>
            <ac:spMk id="121" creationId="{8EA36462-2644-4355-A59A-EE2D5A4A4A67}"/>
          </ac:spMkLst>
        </pc:spChg>
        <pc:spChg chg="mod">
          <ac:chgData name="김재서" userId="f28e74f1-d972-4682-9675-f04b11a4d657" providerId="ADAL" clId="{FDC2DDA7-97BD-4BFE-9D25-46E67FD91146}" dt="2019-07-23T12:43:38.852" v="1850" actId="207"/>
          <ac:spMkLst>
            <pc:docMk/>
            <pc:sldMk cId="762252362" sldId="259"/>
            <ac:spMk id="122" creationId="{9859D400-3B33-4362-8E97-1457BE752057}"/>
          </ac:spMkLst>
        </pc:spChg>
        <pc:spChg chg="mod">
          <ac:chgData name="김재서" userId="f28e74f1-d972-4682-9675-f04b11a4d657" providerId="ADAL" clId="{FDC2DDA7-97BD-4BFE-9D25-46E67FD91146}" dt="2019-07-23T12:43:51.590" v="1853" actId="207"/>
          <ac:spMkLst>
            <pc:docMk/>
            <pc:sldMk cId="762252362" sldId="259"/>
            <ac:spMk id="123" creationId="{9929CCF5-3767-4E19-BE02-246A55FBDB48}"/>
          </ac:spMkLst>
        </pc:spChg>
        <pc:spChg chg="mod">
          <ac:chgData name="김재서" userId="f28e74f1-d972-4682-9675-f04b11a4d657" providerId="ADAL" clId="{FDC2DDA7-97BD-4BFE-9D25-46E67FD91146}" dt="2019-07-23T12:40:21.585" v="1832" actId="692"/>
          <ac:spMkLst>
            <pc:docMk/>
            <pc:sldMk cId="762252362" sldId="259"/>
            <ac:spMk id="130" creationId="{6B59E9F5-D297-41DF-BFDC-3DEAC9E9ABF3}"/>
          </ac:spMkLst>
        </pc:spChg>
        <pc:spChg chg="mod">
          <ac:chgData name="김재서" userId="f28e74f1-d972-4682-9675-f04b11a4d657" providerId="ADAL" clId="{FDC2DDA7-97BD-4BFE-9D25-46E67FD91146}" dt="2019-07-23T12:40:52.048" v="1836" actId="692"/>
          <ac:spMkLst>
            <pc:docMk/>
            <pc:sldMk cId="762252362" sldId="259"/>
            <ac:spMk id="131" creationId="{B0876B61-7082-4324-8CD2-0F5A20CD956F}"/>
          </ac:spMkLst>
        </pc:spChg>
        <pc:spChg chg="mod">
          <ac:chgData name="김재서" userId="f28e74f1-d972-4682-9675-f04b11a4d657" providerId="ADAL" clId="{FDC2DDA7-97BD-4BFE-9D25-46E67FD91146}" dt="2019-07-23T12:40:30.780" v="1834" actId="207"/>
          <ac:spMkLst>
            <pc:docMk/>
            <pc:sldMk cId="762252362" sldId="259"/>
            <ac:spMk id="132" creationId="{EB0BA5D6-39CE-4CFD-A27E-5F492486D0BD}"/>
          </ac:spMkLst>
        </pc:spChg>
        <pc:grpChg chg="add mod ord">
          <ac:chgData name="김재서" userId="f28e74f1-d972-4682-9675-f04b11a4d657" providerId="ADAL" clId="{FDC2DDA7-97BD-4BFE-9D25-46E67FD91146}" dt="2019-07-23T12:29:50.337" v="1712" actId="171"/>
          <ac:grpSpMkLst>
            <pc:docMk/>
            <pc:sldMk cId="762252362" sldId="259"/>
            <ac:grpSpMk id="2" creationId="{F76DCDB0-8A77-46EF-9082-8F32C3E5B342}"/>
          </ac:grpSpMkLst>
        </pc:grpChg>
        <pc:grpChg chg="add mod">
          <ac:chgData name="김재서" userId="f28e74f1-d972-4682-9675-f04b11a4d657" providerId="ADAL" clId="{FDC2DDA7-97BD-4BFE-9D25-46E67FD91146}" dt="2019-07-23T12:39:35.005" v="1821" actId="164"/>
          <ac:grpSpMkLst>
            <pc:docMk/>
            <pc:sldMk cId="762252362" sldId="259"/>
            <ac:grpSpMk id="3" creationId="{164F2D4A-4EDB-4318-B0C9-9B2AD075181D}"/>
          </ac:grpSpMkLst>
        </pc:grpChg>
        <pc:grpChg chg="add mod ord">
          <ac:chgData name="김재서" userId="f28e74f1-d972-4682-9675-f04b11a4d657" providerId="ADAL" clId="{FDC2DDA7-97BD-4BFE-9D25-46E67FD91146}" dt="2019-07-23T13:07:55.917" v="1891" actId="1076"/>
          <ac:grpSpMkLst>
            <pc:docMk/>
            <pc:sldMk cId="762252362" sldId="259"/>
            <ac:grpSpMk id="4" creationId="{2D65BC66-EA19-4412-B3DB-086861CD1155}"/>
          </ac:grpSpMkLst>
        </pc:grpChg>
        <pc:grpChg chg="add mod ord">
          <ac:chgData name="김재서" userId="f28e74f1-d972-4682-9675-f04b11a4d657" providerId="ADAL" clId="{FDC2DDA7-97BD-4BFE-9D25-46E67FD91146}" dt="2019-07-23T13:01:07.095" v="1881" actId="171"/>
          <ac:grpSpMkLst>
            <pc:docMk/>
            <pc:sldMk cId="762252362" sldId="259"/>
            <ac:grpSpMk id="5" creationId="{84A779CC-D22A-4BBA-8E07-C0E177B7F451}"/>
          </ac:grpSpMkLst>
        </pc:grpChg>
        <pc:grpChg chg="del">
          <ac:chgData name="김재서" userId="f28e74f1-d972-4682-9675-f04b11a4d657" providerId="ADAL" clId="{FDC2DDA7-97BD-4BFE-9D25-46E67FD91146}" dt="2019-07-23T12:03:08.646" v="787" actId="478"/>
          <ac:grpSpMkLst>
            <pc:docMk/>
            <pc:sldMk cId="762252362" sldId="259"/>
            <ac:grpSpMk id="14" creationId="{00000000-0000-0000-0000-000000000000}"/>
          </ac:grpSpMkLst>
        </pc:grpChg>
        <pc:grpChg chg="mod">
          <ac:chgData name="김재서" userId="f28e74f1-d972-4682-9675-f04b11a4d657" providerId="ADAL" clId="{FDC2DDA7-97BD-4BFE-9D25-46E67FD91146}" dt="2019-07-23T12:22:42.920" v="1300" actId="164"/>
          <ac:grpSpMkLst>
            <pc:docMk/>
            <pc:sldMk cId="762252362" sldId="259"/>
            <ac:grpSpMk id="22" creationId="{00000000-0000-0000-0000-000000000000}"/>
          </ac:grpSpMkLst>
        </pc:grpChg>
        <pc:grpChg chg="mod">
          <ac:chgData name="김재서" userId="f28e74f1-d972-4682-9675-f04b11a4d657" providerId="ADAL" clId="{FDC2DDA7-97BD-4BFE-9D25-46E67FD91146}" dt="2019-07-23T12:22:58.132" v="1302" actId="164"/>
          <ac:grpSpMkLst>
            <pc:docMk/>
            <pc:sldMk cId="762252362" sldId="259"/>
            <ac:grpSpMk id="27" creationId="{00000000-0000-0000-0000-000000000000}"/>
          </ac:grpSpMkLst>
        </pc:grpChg>
        <pc:grpChg chg="add del">
          <ac:chgData name="김재서" userId="f28e74f1-d972-4682-9675-f04b11a4d657" providerId="ADAL" clId="{FDC2DDA7-97BD-4BFE-9D25-46E67FD91146}" dt="2019-07-23T12:03:56.411" v="815"/>
          <ac:grpSpMkLst>
            <pc:docMk/>
            <pc:sldMk cId="762252362" sldId="259"/>
            <ac:grpSpMk id="47" creationId="{65957247-2AFD-41BA-944A-E783D4932D4F}"/>
          </ac:grpSpMkLst>
        </pc:grpChg>
        <pc:grpChg chg="add del">
          <ac:chgData name="김재서" userId="f28e74f1-d972-4682-9675-f04b11a4d657" providerId="ADAL" clId="{FDC2DDA7-97BD-4BFE-9D25-46E67FD91146}" dt="2019-07-23T12:03:56.411" v="815"/>
          <ac:grpSpMkLst>
            <pc:docMk/>
            <pc:sldMk cId="762252362" sldId="259"/>
            <ac:grpSpMk id="51" creationId="{515ACB59-0FEE-4570-872E-4C5C1F183956}"/>
          </ac:grpSpMkLst>
        </pc:grpChg>
        <pc:grpChg chg="add del">
          <ac:chgData name="김재서" userId="f28e74f1-d972-4682-9675-f04b11a4d657" providerId="ADAL" clId="{FDC2DDA7-97BD-4BFE-9D25-46E67FD91146}" dt="2019-07-23T12:04:29.103" v="820"/>
          <ac:grpSpMkLst>
            <pc:docMk/>
            <pc:sldMk cId="762252362" sldId="259"/>
            <ac:grpSpMk id="66" creationId="{305952D3-1557-4D96-B1F6-4845A87B6331}"/>
          </ac:grpSpMkLst>
        </pc:grpChg>
        <pc:grpChg chg="add del">
          <ac:chgData name="김재서" userId="f28e74f1-d972-4682-9675-f04b11a4d657" providerId="ADAL" clId="{FDC2DDA7-97BD-4BFE-9D25-46E67FD91146}" dt="2019-07-23T12:04:29.103" v="820"/>
          <ac:grpSpMkLst>
            <pc:docMk/>
            <pc:sldMk cId="762252362" sldId="259"/>
            <ac:grpSpMk id="70" creationId="{8CF81214-683A-449B-B6BF-847FE5DE0A18}"/>
          </ac:grpSpMkLst>
        </pc:grpChg>
        <pc:grpChg chg="add mod">
          <ac:chgData name="김재서" userId="f28e74f1-d972-4682-9675-f04b11a4d657" providerId="ADAL" clId="{FDC2DDA7-97BD-4BFE-9D25-46E67FD91146}" dt="2019-07-23T12:22:35.476" v="1299" actId="164"/>
          <ac:grpSpMkLst>
            <pc:docMk/>
            <pc:sldMk cId="762252362" sldId="259"/>
            <ac:grpSpMk id="81" creationId="{8D082913-135E-4B2D-B796-69B657F0448D}"/>
          </ac:grpSpMkLst>
        </pc:grpChg>
        <pc:grpChg chg="add del mod">
          <ac:chgData name="김재서" userId="f28e74f1-d972-4682-9675-f04b11a4d657" providerId="ADAL" clId="{FDC2DDA7-97BD-4BFE-9D25-46E67FD91146}" dt="2019-07-23T12:16:41.261" v="1228" actId="478"/>
          <ac:grpSpMkLst>
            <pc:docMk/>
            <pc:sldMk cId="762252362" sldId="259"/>
            <ac:grpSpMk id="87" creationId="{63497F58-3350-4B9F-B5E0-6C18F6BE06D7}"/>
          </ac:grpSpMkLst>
        </pc:grpChg>
        <pc:grpChg chg="add mod ord">
          <ac:chgData name="김재서" userId="f28e74f1-d972-4682-9675-f04b11a4d657" providerId="ADAL" clId="{FDC2DDA7-97BD-4BFE-9D25-46E67FD91146}" dt="2019-07-23T12:39:52.013" v="1825" actId="1076"/>
          <ac:grpSpMkLst>
            <pc:docMk/>
            <pc:sldMk cId="762252362" sldId="259"/>
            <ac:grpSpMk id="95" creationId="{A9F9D6FF-E2BD-480D-80E7-9FDB382709E2}"/>
          </ac:grpSpMkLst>
        </pc:grpChg>
        <pc:grpChg chg="mod">
          <ac:chgData name="김재서" userId="f28e74f1-d972-4682-9675-f04b11a4d657" providerId="ADAL" clId="{FDC2DDA7-97BD-4BFE-9D25-46E67FD91146}" dt="2019-07-23T12:26:38.415" v="1666"/>
          <ac:grpSpMkLst>
            <pc:docMk/>
            <pc:sldMk cId="762252362" sldId="259"/>
            <ac:grpSpMk id="98" creationId="{8374A9F9-618A-4D6F-8472-32ED20EA9A1D}"/>
          </ac:grpSpMkLst>
        </pc:grpChg>
        <pc:grpChg chg="add mod">
          <ac:chgData name="김재서" userId="f28e74f1-d972-4682-9675-f04b11a4d657" providerId="ADAL" clId="{FDC2DDA7-97BD-4BFE-9D25-46E67FD91146}" dt="2019-07-23T12:39:35.005" v="1821" actId="164"/>
          <ac:grpSpMkLst>
            <pc:docMk/>
            <pc:sldMk cId="762252362" sldId="259"/>
            <ac:grpSpMk id="102" creationId="{18AC4576-719C-4B6E-A5FF-4FB8E8DF618E}"/>
          </ac:grpSpMkLst>
        </pc:grpChg>
        <pc:grpChg chg="del mod">
          <ac:chgData name="김재서" userId="f28e74f1-d972-4682-9675-f04b11a4d657" providerId="ADAL" clId="{FDC2DDA7-97BD-4BFE-9D25-46E67FD91146}" dt="2019-07-23T12:36:56.917" v="1789" actId="478"/>
          <ac:grpSpMkLst>
            <pc:docMk/>
            <pc:sldMk cId="762252362" sldId="259"/>
            <ac:grpSpMk id="105" creationId="{C02C2895-058D-46DA-AEED-8AB504D494BB}"/>
          </ac:grpSpMkLst>
        </pc:grpChg>
        <pc:grpChg chg="add mod ord">
          <ac:chgData name="김재서" userId="f28e74f1-d972-4682-9675-f04b11a4d657" providerId="ADAL" clId="{FDC2DDA7-97BD-4BFE-9D25-46E67FD91146}" dt="2019-07-23T12:35:20.819" v="1780" actId="1076"/>
          <ac:grpSpMkLst>
            <pc:docMk/>
            <pc:sldMk cId="762252362" sldId="259"/>
            <ac:grpSpMk id="109" creationId="{EF2D6DEC-6CE2-4264-B7A4-656C17E2D726}"/>
          </ac:grpSpMkLst>
        </pc:grpChg>
        <pc:grpChg chg="add mod ord">
          <ac:chgData name="김재서" userId="f28e74f1-d972-4682-9675-f04b11a4d657" providerId="ADAL" clId="{FDC2DDA7-97BD-4BFE-9D25-46E67FD91146}" dt="2019-07-23T13:06:15.040" v="1888" actId="1076"/>
          <ac:grpSpMkLst>
            <pc:docMk/>
            <pc:sldMk cId="762252362" sldId="259"/>
            <ac:grpSpMk id="114" creationId="{51260EAE-AB62-4539-A5C0-B99C34031CE8}"/>
          </ac:grpSpMkLst>
        </pc:grpChg>
        <pc:grpChg chg="mod">
          <ac:chgData name="김재서" userId="f28e74f1-d972-4682-9675-f04b11a4d657" providerId="ADAL" clId="{FDC2DDA7-97BD-4BFE-9D25-46E67FD91146}" dt="2019-07-23T12:35:29.457" v="1781"/>
          <ac:grpSpMkLst>
            <pc:docMk/>
            <pc:sldMk cId="762252362" sldId="259"/>
            <ac:grpSpMk id="117" creationId="{509E4BA8-C586-4642-9BB5-DA21DCBBCB4B}"/>
          </ac:grpSpMkLst>
        </pc:grpChg>
        <pc:grpChg chg="add mod ord">
          <ac:chgData name="김재서" userId="f28e74f1-d972-4682-9675-f04b11a4d657" providerId="ADAL" clId="{FDC2DDA7-97BD-4BFE-9D25-46E67FD91146}" dt="2019-07-23T12:39:53.287" v="1827" actId="1076"/>
          <ac:grpSpMkLst>
            <pc:docMk/>
            <pc:sldMk cId="762252362" sldId="259"/>
            <ac:grpSpMk id="125" creationId="{34DD8316-5DED-436F-9C27-B9460157C6D0}"/>
          </ac:grpSpMkLst>
        </pc:grpChg>
        <pc:grpChg chg="add mod ord">
          <ac:chgData name="김재서" userId="f28e74f1-d972-4682-9675-f04b11a4d657" providerId="ADAL" clId="{FDC2DDA7-97BD-4BFE-9D25-46E67FD91146}" dt="2019-07-23T12:41:40.739" v="1848" actId="171"/>
          <ac:grpSpMkLst>
            <pc:docMk/>
            <pc:sldMk cId="762252362" sldId="259"/>
            <ac:grpSpMk id="126" creationId="{3A193B57-3C41-49F4-BB1B-BE336EFEE84B}"/>
          </ac:grpSpMkLst>
        </pc:grpChg>
        <pc:grpChg chg="mod">
          <ac:chgData name="김재서" userId="f28e74f1-d972-4682-9675-f04b11a4d657" providerId="ADAL" clId="{FDC2DDA7-97BD-4BFE-9D25-46E67FD91146}" dt="2019-07-23T12:39:55.349" v="1828"/>
          <ac:grpSpMkLst>
            <pc:docMk/>
            <pc:sldMk cId="762252362" sldId="259"/>
            <ac:grpSpMk id="127" creationId="{1CCA9F9B-2E1D-433E-9D6E-D8D2F4B208D3}"/>
          </ac:grpSpMkLst>
        </pc:grpChg>
        <pc:grpChg chg="mod">
          <ac:chgData name="김재서" userId="f28e74f1-d972-4682-9675-f04b11a4d657" providerId="ADAL" clId="{FDC2DDA7-97BD-4BFE-9D25-46E67FD91146}" dt="2019-07-23T12:39:55.349" v="1828"/>
          <ac:grpSpMkLst>
            <pc:docMk/>
            <pc:sldMk cId="762252362" sldId="259"/>
            <ac:grpSpMk id="128" creationId="{6512F35D-7B4A-4F33-8DF4-5A95AB3F1E6E}"/>
          </ac:grpSpMkLst>
        </pc:grpChg>
        <pc:grpChg chg="mod">
          <ac:chgData name="김재서" userId="f28e74f1-d972-4682-9675-f04b11a4d657" providerId="ADAL" clId="{FDC2DDA7-97BD-4BFE-9D25-46E67FD91146}" dt="2019-07-23T12:39:55.349" v="1828"/>
          <ac:grpSpMkLst>
            <pc:docMk/>
            <pc:sldMk cId="762252362" sldId="259"/>
            <ac:grpSpMk id="135" creationId="{0F643251-4738-4550-B167-154EB64D3419}"/>
          </ac:grpSpMkLst>
        </pc:grpChg>
        <pc:picChg chg="add del mod">
          <ac:chgData name="김재서" userId="f28e74f1-d972-4682-9675-f04b11a4d657" providerId="ADAL" clId="{FDC2DDA7-97BD-4BFE-9D25-46E67FD91146}" dt="2019-07-23T12:36:50.272" v="1788" actId="478"/>
          <ac:picMkLst>
            <pc:docMk/>
            <pc:sldMk cId="762252362" sldId="259"/>
            <ac:picMk id="9" creationId="{292C5542-89FE-412E-ACD4-805AB2059169}"/>
          </ac:picMkLst>
        </pc:picChg>
        <pc:picChg chg="add del mod">
          <ac:chgData name="김재서" userId="f28e74f1-d972-4682-9675-f04b11a4d657" providerId="ADAL" clId="{FDC2DDA7-97BD-4BFE-9D25-46E67FD91146}" dt="2019-07-23T12:36:47.286" v="1787" actId="478"/>
          <ac:picMkLst>
            <pc:docMk/>
            <pc:sldMk cId="762252362" sldId="259"/>
            <ac:picMk id="15" creationId="{4C52BFEB-14E1-4720-8A2B-C2A787C206F4}"/>
          </ac:picMkLst>
        </pc:picChg>
        <pc:picChg chg="add mod">
          <ac:chgData name="김재서" userId="f28e74f1-d972-4682-9675-f04b11a4d657" providerId="ADAL" clId="{FDC2DDA7-97BD-4BFE-9D25-46E67FD91146}" dt="2019-07-23T12:39:35.005" v="1821" actId="164"/>
          <ac:picMkLst>
            <pc:docMk/>
            <pc:sldMk cId="762252362" sldId="259"/>
            <ac:picMk id="124" creationId="{51AA78A0-E040-47D3-9510-97F49A97A9DE}"/>
          </ac:picMkLst>
        </pc:picChg>
        <pc:picChg chg="mod">
          <ac:chgData name="김재서" userId="f28e74f1-d972-4682-9675-f04b11a4d657" providerId="ADAL" clId="{FDC2DDA7-97BD-4BFE-9D25-46E67FD91146}" dt="2019-07-23T12:40:07.723" v="1830" actId="207"/>
          <ac:picMkLst>
            <pc:docMk/>
            <pc:sldMk cId="762252362" sldId="259"/>
            <ac:picMk id="129" creationId="{5872EB58-8A60-460C-A18E-6DE195A8C7A0}"/>
          </ac:picMkLst>
        </pc:picChg>
      </pc:sldChg>
      <pc:sldChg chg="add del setBg">
        <pc:chgData name="김재서" userId="f28e74f1-d972-4682-9675-f04b11a4d657" providerId="ADAL" clId="{FDC2DDA7-97BD-4BFE-9D25-46E67FD91146}" dt="2019-07-23T10:59:34.369" v="5"/>
        <pc:sldMkLst>
          <pc:docMk/>
          <pc:sldMk cId="3731853403" sldId="259"/>
        </pc:sldMkLst>
      </pc:sldChg>
      <pc:sldChg chg="addSp delSp modSp add setBg">
        <pc:chgData name="김재서" userId="f28e74f1-d972-4682-9675-f04b11a4d657" providerId="ADAL" clId="{FDC2DDA7-97BD-4BFE-9D25-46E67FD91146}" dt="2019-07-23T13:07:10.153" v="1890" actId="207"/>
        <pc:sldMkLst>
          <pc:docMk/>
          <pc:sldMk cId="1415522358" sldId="260"/>
        </pc:sldMkLst>
        <pc:spChg chg="del">
          <ac:chgData name="김재서" userId="f28e74f1-d972-4682-9675-f04b11a4d657" providerId="ADAL" clId="{FDC2DDA7-97BD-4BFE-9D25-46E67FD91146}" dt="2019-07-23T11:00:51.036" v="13" actId="478"/>
          <ac:spMkLst>
            <pc:docMk/>
            <pc:sldMk cId="1415522358" sldId="260"/>
            <ac:spMk id="2" creationId="{6DD7CE26-96F8-4082-9FA9-016CD1AF8F3E}"/>
          </ac:spMkLst>
        </pc:spChg>
        <pc:spChg chg="del">
          <ac:chgData name="김재서" userId="f28e74f1-d972-4682-9675-f04b11a4d657" providerId="ADAL" clId="{FDC2DDA7-97BD-4BFE-9D25-46E67FD91146}" dt="2019-07-23T11:00:47.413" v="12" actId="478"/>
          <ac:spMkLst>
            <pc:docMk/>
            <pc:sldMk cId="1415522358" sldId="260"/>
            <ac:spMk id="3" creationId="{44C99970-71B7-465B-8FFB-23F12629ED64}"/>
          </ac:spMkLst>
        </pc:spChg>
        <pc:spChg chg="mod">
          <ac:chgData name="김재서" userId="f28e74f1-d972-4682-9675-f04b11a4d657" providerId="ADAL" clId="{FDC2DDA7-97BD-4BFE-9D25-46E67FD91146}" dt="2019-07-23T11:01:45.633" v="16" actId="207"/>
          <ac:spMkLst>
            <pc:docMk/>
            <pc:sldMk cId="1415522358" sldId="260"/>
            <ac:spMk id="9" creationId="{229245B4-DF1E-4247-9ABC-03842D502CB8}"/>
          </ac:spMkLst>
        </pc:spChg>
        <pc:grpChg chg="add mod">
          <ac:chgData name="김재서" userId="f28e74f1-d972-4682-9675-f04b11a4d657" providerId="ADAL" clId="{FDC2DDA7-97BD-4BFE-9D25-46E67FD91146}" dt="2019-07-23T13:07:10.153" v="1890" actId="207"/>
          <ac:grpSpMkLst>
            <pc:docMk/>
            <pc:sldMk cId="1415522358" sldId="260"/>
            <ac:grpSpMk id="4" creationId="{1F9149C2-730B-4AF1-B3BC-DD7FAEBE9C25}"/>
          </ac:grpSpMkLst>
        </pc:grpChg>
        <pc:graphicFrameChg chg="add del modGraphic">
          <ac:chgData name="김재서" userId="f28e74f1-d972-4682-9675-f04b11a4d657" providerId="ADAL" clId="{FDC2DDA7-97BD-4BFE-9D25-46E67FD91146}" dt="2019-07-23T12:00:53.482" v="639" actId="27309"/>
          <ac:graphicFrameMkLst>
            <pc:docMk/>
            <pc:sldMk cId="1415522358" sldId="260"/>
            <ac:graphicFrameMk id="12" creationId="{5CC4809E-DC7C-4247-B022-0ED4D99DBA08}"/>
          </ac:graphicFrameMkLst>
        </pc:graphicFrameChg>
      </pc:sldChg>
      <pc:sldChg chg="delSp modSp add delAnim modNotesTx">
        <pc:chgData name="김재서" userId="f28e74f1-d972-4682-9675-f04b11a4d657" providerId="ADAL" clId="{FDC2DDA7-97BD-4BFE-9D25-46E67FD91146}" dt="2019-07-23T13:53:25.450" v="1919" actId="20577"/>
        <pc:sldMkLst>
          <pc:docMk/>
          <pc:sldMk cId="3188615115" sldId="261"/>
        </pc:sldMkLst>
        <pc:spChg chg="mod">
          <ac:chgData name="김재서" userId="f28e74f1-d972-4682-9675-f04b11a4d657" providerId="ADAL" clId="{FDC2DDA7-97BD-4BFE-9D25-46E67FD91146}" dt="2019-07-23T13:50:35.975" v="1918" actId="20577"/>
          <ac:spMkLst>
            <pc:docMk/>
            <pc:sldMk cId="3188615115" sldId="261"/>
            <ac:spMk id="8" creationId="{00000000-0000-0000-0000-000000000000}"/>
          </ac:spMkLst>
        </pc:s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2" creationId="{F76DCDB0-8A77-46EF-9082-8F32C3E5B342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4" creationId="{2D65BC66-EA19-4412-B3DB-086861CD1155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5" creationId="{84A779CC-D22A-4BBA-8E07-C0E177B7F451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95" creationId="{A9F9D6FF-E2BD-480D-80E7-9FDB382709E2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09" creationId="{EF2D6DEC-6CE2-4264-B7A4-656C17E2D726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14" creationId="{51260EAE-AB62-4539-A5C0-B99C34031CE8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25" creationId="{34DD8316-5DED-436F-9C27-B9460157C6D0}"/>
          </ac:grpSpMkLst>
        </pc:grpChg>
        <pc:grpChg chg="del">
          <ac:chgData name="김재서" userId="f28e74f1-d972-4682-9675-f04b11a4d657" providerId="ADAL" clId="{FDC2DDA7-97BD-4BFE-9D25-46E67FD91146}" dt="2019-07-23T13:50:21.649" v="1897" actId="478"/>
          <ac:grpSpMkLst>
            <pc:docMk/>
            <pc:sldMk cId="3188615115" sldId="261"/>
            <ac:grpSpMk id="126" creationId="{3A193B57-3C41-49F4-BB1B-BE336EFEE84B}"/>
          </ac:grpSpMkLst>
        </pc:grpChg>
      </pc:sldChg>
    </pc:docChg>
  </pc:docChgLst>
</pc:chgInfo>
</file>

<file path=ppt/media/hdphoto1.wdp>
</file>

<file path=ppt/media/image1.png>
</file>

<file path=ppt/media/image2.svg>
</file>

<file path=ppt/media/image3.png>
</file>

<file path=ppt/media/image4.sv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F3643-BA13-4612-A824-28565CCA2F5D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86D9C-6063-4112-9CBA-8483E83B8E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8891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안녕하세요 </a:t>
            </a:r>
            <a:r>
              <a:rPr lang="en-US" altLang="ko-KR" dirty="0" err="1"/>
              <a:t>Metro_Helper</a:t>
            </a:r>
            <a:r>
              <a:rPr lang="en-US" altLang="ko-KR" dirty="0"/>
              <a:t> </a:t>
            </a:r>
            <a:r>
              <a:rPr lang="ko-KR" altLang="en-US" dirty="0"/>
              <a:t>프로젝트를 진행하고 있는 팀재화의 김재서</a:t>
            </a:r>
            <a:r>
              <a:rPr lang="en-US" altLang="ko-KR" dirty="0"/>
              <a:t>, </a:t>
            </a:r>
            <a:r>
              <a:rPr lang="ko-KR" altLang="en-US" dirty="0" err="1"/>
              <a:t>박화비</a:t>
            </a:r>
            <a:r>
              <a:rPr lang="ko-KR" altLang="en-US" dirty="0"/>
              <a:t> 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933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들어가기에 앞서 목차를 간단하게 설명 해드리겠습니다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첫번째로 저희 프로젝트의 간단한 소개를 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 다음으로는 저희가 진행한 프로젝트의 연구내용 그리고 토론을 통한 개선방향 등을 설명 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세번째로는 저희 프로젝트 결과물 시연 및 상세 설명이 있겠습니다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마지막으로는 저희 프로젝트의 미래 방향성 및 활용 방향에 대해 설명이 있습니다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576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140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86D9C-6063-4112-9CBA-8483E83B8E7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881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03B25B-4B44-4A99-ABD8-95D794E49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C1F6E8-D5B1-4DE8-BCE9-B40B21F2B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1286DB-CF31-4892-B620-6668A4CD4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82BF6F-9E19-45D3-81A5-3FD963413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A78A1F-8482-423B-958C-FE7EB52D9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07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F92304-DA92-40CF-A546-585E58008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420F42-D3BF-43D6-A3FF-A29298FBAB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7C02FE-6B58-4640-A782-2B47CA284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8A3573-926F-4B7D-A992-C89CB556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38DBEB-5E94-4233-AB9D-C75C332AF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3752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7F371D-6445-48F4-9ED8-A4F6889370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C3CCAF-5EBA-46E6-9FB4-3D37E0E71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16E3F3-452B-4BF5-8E71-6DB3EC58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B30BA1-5BB8-45FB-AE40-9DD3A648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898746-124F-466A-9E34-CE4CAA50C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321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1C49D3-FF99-4319-B623-8E4137880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87258D-955F-4637-AFEC-2AC72B37B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F49C67-A7BF-4C93-8FF6-4D5658445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1E8C80-C76F-4F5A-A35F-B93BAA96A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3C227-4355-4913-BCF4-62F25E305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836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1F6C47-5A40-4898-8D8E-7079254CA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44BA6C-3EC4-4E2F-B61F-1D64A3860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B019FB-427B-437E-AE2C-C3B53AD3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042F5A-CDAA-4956-B1F1-11C8E4DDF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0CDE44-23C8-4FB2-A10F-C4367A3FA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87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857ECE-5B67-43FB-A126-2A76EE3C0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6EFFC8-18CA-4F0B-9A74-711063C1F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0D0A3E-D63F-4969-80A0-81F1240D79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9A8F5A-36B1-4B30-8D20-284FE67C6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F601AB-86A3-4F5E-B6F5-E49892E54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C770D9-AB2A-4310-8D23-F3933F6AD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220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34DCCD-429A-4840-B918-89D3512AB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27B948-8ACB-4ECA-8102-27943D893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3B0C71-8353-4132-8322-B00FD3024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6D45A6-B9AC-4971-A879-BB66580375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4736B07-5F52-45E0-BE60-643B7DD33C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81406F-70CF-4064-8CA1-433ACA250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728D23B-B306-4E2D-8650-CBED5F862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0C14A3-2666-42D8-954B-C661E09D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794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80382D-E43E-4F0D-A1F6-DB778331F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48D5D52-59F3-467D-BDE2-6CE1DEF8E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531943-1876-4D58-8934-A69019AA2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1C3BB5B-57D1-441F-AB9F-13CDD893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2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D49951-0281-4FC6-96F6-B5749E89F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852075-7793-4816-96B0-52E3F3484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848593-CD52-4236-92FC-D79C583F3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069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D8C440-ECE1-406B-A76F-3832DF6F7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D753F6-A8F3-4B66-9236-71DE795F7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0BB70B-A20D-418A-B36D-3337CEDC6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814ACA-C7DD-4C06-83E7-3B00FDFC4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450501-69C3-4645-90B5-FD7102416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43DD09-A5FF-488A-8A0D-F49B5AAE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586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8A4B9-F4C3-4DC2-892D-D2A5DCD7B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5904A5E-6E24-44D2-AD3F-6E46BBE44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69DEBE-8DDE-474B-8083-781F9D32EC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8CDA00-B3D1-4D42-BFF0-5F7CEE913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D0578C-042C-4686-AEE4-75D37E90D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F60535-19FA-43B5-9B65-FB5B84E0D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57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1108428-7115-4E1C-B11F-0ADF06855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7FA2EB-AB34-4EFB-993D-C8F0DE2B0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B9C74A-722D-434C-9BA6-338A8F7187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6A0D3-AA3A-437B-8FFE-E726590ECAC5}" type="datetimeFigureOut">
              <a:rPr lang="ko-KR" altLang="en-US" smtClean="0"/>
              <a:t>2019-07-24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370DE6-EB13-4882-8C41-30389CE8AB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842AD1-9EF3-41E9-AC4F-3D55514D1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1A56C-972F-4C5A-A439-7CF4DF8A9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077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814824" y="3383013"/>
            <a:ext cx="4541466" cy="1911978"/>
          </a:xfrm>
          <a:prstGeom prst="rect">
            <a:avLst/>
          </a:prstGeom>
          <a:solidFill>
            <a:srgbClr val="293896"/>
          </a:solidFill>
          <a:ln>
            <a:noFill/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ko-KR" altLang="en-US" sz="1600" kern="0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김재서</a:t>
            </a:r>
            <a:r>
              <a:rPr lang="en-US" altLang="ko-KR" sz="1600" kern="0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kern="0" dirty="0" err="1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en-US" altLang="ko-KR" sz="1600" kern="0" dirty="0"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b="1" kern="0" dirty="0" err="1">
                <a:solidFill>
                  <a:prstClr val="white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팀재화</a:t>
            </a:r>
            <a:endParaRPr lang="ko-KR" altLang="en-US" dirty="0">
              <a:solidFill>
                <a:prstClr val="white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2" name="양쪽 모서리가 둥근 사각형 41"/>
          <p:cNvSpPr/>
          <p:nvPr/>
        </p:nvSpPr>
        <p:spPr>
          <a:xfrm>
            <a:off x="3825267" y="1724619"/>
            <a:ext cx="4541466" cy="1658394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1257300" dist="38100" dir="16200000" sx="79000" sy="79000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2400" b="1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NFC, QR Code and WIFI Captive portal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5508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EF2D6DEC-6CE2-4264-B7A4-656C17E2D726}"/>
              </a:ext>
            </a:extLst>
          </p:cNvPr>
          <p:cNvGrpSpPr/>
          <p:nvPr/>
        </p:nvGrpSpPr>
        <p:grpSpPr>
          <a:xfrm>
            <a:off x="5800315" y="1747883"/>
            <a:ext cx="1841363" cy="3028210"/>
            <a:chOff x="5922350" y="1768687"/>
            <a:chExt cx="1841363" cy="3028210"/>
          </a:xfrm>
        </p:grpSpPr>
        <p:sp>
          <p:nvSpPr>
            <p:cNvPr id="110" name="모서리가 둥근 직사각형 17">
              <a:extLst>
                <a:ext uri="{FF2B5EF4-FFF2-40B4-BE49-F238E27FC236}">
                  <a16:creationId xmlns:a16="http://schemas.microsoft.com/office/drawing/2014/main" id="{250FF0D1-BF1B-42AB-A061-4E4380F4FCB1}"/>
                </a:ext>
              </a:extLst>
            </p:cNvPr>
            <p:cNvSpPr/>
            <p:nvPr/>
          </p:nvSpPr>
          <p:spPr>
            <a:xfrm>
              <a:off x="6096000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1" name="모서리가 둥근 직사각형 18">
              <a:extLst>
                <a:ext uri="{FF2B5EF4-FFF2-40B4-BE49-F238E27FC236}">
                  <a16:creationId xmlns:a16="http://schemas.microsoft.com/office/drawing/2014/main" id="{7FAD8860-805B-4FB4-A2BA-36F1143919D4}"/>
                </a:ext>
              </a:extLst>
            </p:cNvPr>
            <p:cNvSpPr/>
            <p:nvPr/>
          </p:nvSpPr>
          <p:spPr>
            <a:xfrm>
              <a:off x="6096000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BFBFBF"/>
            </a:solidFill>
            <a:ln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rgbClr val="696969"/>
                  </a:solidFill>
                </a:rPr>
                <a:t>결과물 소개</a:t>
              </a:r>
              <a:endParaRPr lang="en-US" altLang="ko-KR" sz="1200" b="1" dirty="0">
                <a:solidFill>
                  <a:srgbClr val="696969"/>
                </a:solidFill>
                <a:cs typeface="Aharoni" panose="02010803020104030203" pitchFamily="2" charset="-79"/>
              </a:endParaRPr>
            </a:p>
          </p:txBody>
        </p:sp>
        <p:sp>
          <p:nvSpPr>
            <p:cNvPr id="112" name="Freeform 11">
              <a:extLst>
                <a:ext uri="{FF2B5EF4-FFF2-40B4-BE49-F238E27FC236}">
                  <a16:creationId xmlns:a16="http://schemas.microsoft.com/office/drawing/2014/main" id="{FE2B2441-FBEF-4216-A4C5-36DE00746E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20391" y="2029076"/>
              <a:ext cx="518868" cy="637024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BFBFB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9D581F25-5473-49CF-8EB4-DC5A7613FD32}"/>
                </a:ext>
              </a:extLst>
            </p:cNvPr>
            <p:cNvSpPr txBox="1"/>
            <p:nvPr/>
          </p:nvSpPr>
          <p:spPr>
            <a:xfrm>
              <a:off x="5922350" y="3927877"/>
              <a:ext cx="1841363" cy="869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696969"/>
                  </a:solidFill>
                </a:rPr>
                <a:t>Step. 3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prstClr val="black">
                      <a:lumMod val="50000"/>
                      <a:lumOff val="50000"/>
                    </a:prstClr>
                  </a:solidFill>
                  <a:cs typeface="Aharoni" panose="02010803020104030203" pitchFamily="2" charset="-79"/>
                </a:rPr>
                <a:t>프로젝트 결과물 시연 및 상세 설명</a:t>
              </a:r>
              <a:endParaRPr lang="en-US" altLang="ko-KR" sz="1050" dirty="0">
                <a:solidFill>
                  <a:prstClr val="black">
                    <a:lumMod val="50000"/>
                    <a:lumOff val="50000"/>
                  </a:prstClr>
                </a:solidFill>
                <a:cs typeface="Aharoni" panose="02010803020104030203" pitchFamily="2" charset="-79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84A779CC-D22A-4BBA-8E07-C0E177B7F451}"/>
              </a:ext>
            </a:extLst>
          </p:cNvPr>
          <p:cNvGrpSpPr/>
          <p:nvPr/>
        </p:nvGrpSpPr>
        <p:grpSpPr>
          <a:xfrm>
            <a:off x="7837012" y="1747883"/>
            <a:ext cx="1841363" cy="3023447"/>
            <a:chOff x="7955911" y="1768687"/>
            <a:chExt cx="1841363" cy="3023447"/>
          </a:xfrm>
        </p:grpSpPr>
        <p:sp>
          <p:nvSpPr>
            <p:cNvPr id="20" name="모서리가 둥근 직사각형 19"/>
            <p:cNvSpPr/>
            <p:nvPr/>
          </p:nvSpPr>
          <p:spPr>
            <a:xfrm>
              <a:off x="8129561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8129561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활용 방향</a:t>
              </a:r>
              <a:endPara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>
              <a:off x="8527770" y="2013879"/>
              <a:ext cx="633305" cy="701943"/>
              <a:chOff x="4006850" y="1601788"/>
              <a:chExt cx="322263" cy="357188"/>
            </a:xfrm>
            <a:solidFill>
              <a:schemeClr val="bg1">
                <a:lumMod val="75000"/>
              </a:schemeClr>
            </a:solidFill>
          </p:grpSpPr>
          <p:sp>
            <p:nvSpPr>
              <p:cNvPr id="28" name="Freeform 17"/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18"/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Freeform 19"/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Freeform 20"/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1"/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7955911" y="3912085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4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미래 방향성 및 활용방향 소개</a:t>
              </a:r>
              <a:endParaRPr lang="en-US" altLang="ko-KR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51260EAE-AB62-4539-A5C0-B99C34031CE8}"/>
              </a:ext>
            </a:extLst>
          </p:cNvPr>
          <p:cNvGrpSpPr/>
          <p:nvPr/>
        </p:nvGrpSpPr>
        <p:grpSpPr>
          <a:xfrm>
            <a:off x="7839703" y="1747883"/>
            <a:ext cx="1841363" cy="3023447"/>
            <a:chOff x="7955911" y="1768687"/>
            <a:chExt cx="1841363" cy="3023447"/>
          </a:xfrm>
        </p:grpSpPr>
        <p:sp>
          <p:nvSpPr>
            <p:cNvPr id="115" name="모서리가 둥근 직사각형 19">
              <a:extLst>
                <a:ext uri="{FF2B5EF4-FFF2-40B4-BE49-F238E27FC236}">
                  <a16:creationId xmlns:a16="http://schemas.microsoft.com/office/drawing/2014/main" id="{5DBBC8AC-9FE9-418D-B73A-9FAD8EC55A15}"/>
                </a:ext>
              </a:extLst>
            </p:cNvPr>
            <p:cNvSpPr/>
            <p:nvPr/>
          </p:nvSpPr>
          <p:spPr>
            <a:xfrm>
              <a:off x="8129561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6" name="모서리가 둥근 직사각형 20">
              <a:extLst>
                <a:ext uri="{FF2B5EF4-FFF2-40B4-BE49-F238E27FC236}">
                  <a16:creationId xmlns:a16="http://schemas.microsoft.com/office/drawing/2014/main" id="{F6EF91BB-A4BF-4522-92D5-583F74DB80F8}"/>
                </a:ext>
              </a:extLst>
            </p:cNvPr>
            <p:cNvSpPr/>
            <p:nvPr/>
          </p:nvSpPr>
          <p:spPr>
            <a:xfrm>
              <a:off x="8129561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293896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활용 방향</a:t>
              </a:r>
              <a:endParaRPr lang="en-US" altLang="ko-KR" sz="12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117" name="그룹 116">
              <a:extLst>
                <a:ext uri="{FF2B5EF4-FFF2-40B4-BE49-F238E27FC236}">
                  <a16:creationId xmlns:a16="http://schemas.microsoft.com/office/drawing/2014/main" id="{509E4BA8-C586-4642-9BB5-DA21DCBBCB4B}"/>
                </a:ext>
              </a:extLst>
            </p:cNvPr>
            <p:cNvGrpSpPr/>
            <p:nvPr/>
          </p:nvGrpSpPr>
          <p:grpSpPr>
            <a:xfrm>
              <a:off x="8527770" y="2013879"/>
              <a:ext cx="633305" cy="701943"/>
              <a:chOff x="4006850" y="1601788"/>
              <a:chExt cx="322263" cy="357188"/>
            </a:xfrm>
            <a:solidFill>
              <a:schemeClr val="bg1">
                <a:lumMod val="75000"/>
              </a:schemeClr>
            </a:solidFill>
          </p:grpSpPr>
          <p:sp>
            <p:nvSpPr>
              <p:cNvPr id="119" name="Freeform 17">
                <a:extLst>
                  <a:ext uri="{FF2B5EF4-FFF2-40B4-BE49-F238E27FC236}">
                    <a16:creationId xmlns:a16="http://schemas.microsoft.com/office/drawing/2014/main" id="{2D34C254-C83F-46C1-9FB0-9B9138B9B9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5913" y="1674813"/>
                <a:ext cx="141288" cy="109538"/>
              </a:xfrm>
              <a:custGeom>
                <a:avLst/>
                <a:gdLst>
                  <a:gd name="T0" fmla="*/ 680 w 1255"/>
                  <a:gd name="T1" fmla="*/ 0 h 963"/>
                  <a:gd name="T2" fmla="*/ 736 w 1255"/>
                  <a:gd name="T3" fmla="*/ 1 h 963"/>
                  <a:gd name="T4" fmla="*/ 793 w 1255"/>
                  <a:gd name="T5" fmla="*/ 6 h 963"/>
                  <a:gd name="T6" fmla="*/ 849 w 1255"/>
                  <a:gd name="T7" fmla="*/ 17 h 963"/>
                  <a:gd name="T8" fmla="*/ 904 w 1255"/>
                  <a:gd name="T9" fmla="*/ 32 h 963"/>
                  <a:gd name="T10" fmla="*/ 958 w 1255"/>
                  <a:gd name="T11" fmla="*/ 52 h 963"/>
                  <a:gd name="T12" fmla="*/ 1010 w 1255"/>
                  <a:gd name="T13" fmla="*/ 77 h 963"/>
                  <a:gd name="T14" fmla="*/ 1060 w 1255"/>
                  <a:gd name="T15" fmla="*/ 105 h 963"/>
                  <a:gd name="T16" fmla="*/ 1107 w 1255"/>
                  <a:gd name="T17" fmla="*/ 140 h 963"/>
                  <a:gd name="T18" fmla="*/ 1153 w 1255"/>
                  <a:gd name="T19" fmla="*/ 178 h 963"/>
                  <a:gd name="T20" fmla="*/ 1195 w 1255"/>
                  <a:gd name="T21" fmla="*/ 221 h 963"/>
                  <a:gd name="T22" fmla="*/ 1255 w 1255"/>
                  <a:gd name="T23" fmla="*/ 287 h 963"/>
                  <a:gd name="T24" fmla="*/ 1116 w 1255"/>
                  <a:gd name="T25" fmla="*/ 413 h 963"/>
                  <a:gd name="T26" fmla="*/ 1093 w 1255"/>
                  <a:gd name="T27" fmla="*/ 391 h 963"/>
                  <a:gd name="T28" fmla="*/ 1070 w 1255"/>
                  <a:gd name="T29" fmla="*/ 375 h 963"/>
                  <a:gd name="T30" fmla="*/ 1045 w 1255"/>
                  <a:gd name="T31" fmla="*/ 364 h 963"/>
                  <a:gd name="T32" fmla="*/ 1021 w 1255"/>
                  <a:gd name="T33" fmla="*/ 357 h 963"/>
                  <a:gd name="T34" fmla="*/ 997 w 1255"/>
                  <a:gd name="T35" fmla="*/ 354 h 963"/>
                  <a:gd name="T36" fmla="*/ 974 w 1255"/>
                  <a:gd name="T37" fmla="*/ 354 h 963"/>
                  <a:gd name="T38" fmla="*/ 952 w 1255"/>
                  <a:gd name="T39" fmla="*/ 356 h 963"/>
                  <a:gd name="T40" fmla="*/ 930 w 1255"/>
                  <a:gd name="T41" fmla="*/ 361 h 963"/>
                  <a:gd name="T42" fmla="*/ 911 w 1255"/>
                  <a:gd name="T43" fmla="*/ 367 h 963"/>
                  <a:gd name="T44" fmla="*/ 894 w 1255"/>
                  <a:gd name="T45" fmla="*/ 373 h 963"/>
                  <a:gd name="T46" fmla="*/ 878 w 1255"/>
                  <a:gd name="T47" fmla="*/ 380 h 963"/>
                  <a:gd name="T48" fmla="*/ 866 w 1255"/>
                  <a:gd name="T49" fmla="*/ 386 h 963"/>
                  <a:gd name="T50" fmla="*/ 857 w 1255"/>
                  <a:gd name="T51" fmla="*/ 391 h 963"/>
                  <a:gd name="T52" fmla="*/ 851 w 1255"/>
                  <a:gd name="T53" fmla="*/ 395 h 963"/>
                  <a:gd name="T54" fmla="*/ 849 w 1255"/>
                  <a:gd name="T55" fmla="*/ 396 h 963"/>
                  <a:gd name="T56" fmla="*/ 699 w 1255"/>
                  <a:gd name="T57" fmla="*/ 532 h 963"/>
                  <a:gd name="T58" fmla="*/ 676 w 1255"/>
                  <a:gd name="T59" fmla="*/ 556 h 963"/>
                  <a:gd name="T60" fmla="*/ 657 w 1255"/>
                  <a:gd name="T61" fmla="*/ 581 h 963"/>
                  <a:gd name="T62" fmla="*/ 645 w 1255"/>
                  <a:gd name="T63" fmla="*/ 605 h 963"/>
                  <a:gd name="T64" fmla="*/ 638 w 1255"/>
                  <a:gd name="T65" fmla="*/ 631 h 963"/>
                  <a:gd name="T66" fmla="*/ 635 w 1255"/>
                  <a:gd name="T67" fmla="*/ 654 h 963"/>
                  <a:gd name="T68" fmla="*/ 635 w 1255"/>
                  <a:gd name="T69" fmla="*/ 677 h 963"/>
                  <a:gd name="T70" fmla="*/ 638 w 1255"/>
                  <a:gd name="T71" fmla="*/ 700 h 963"/>
                  <a:gd name="T72" fmla="*/ 643 w 1255"/>
                  <a:gd name="T73" fmla="*/ 720 h 963"/>
                  <a:gd name="T74" fmla="*/ 650 w 1255"/>
                  <a:gd name="T75" fmla="*/ 739 h 963"/>
                  <a:gd name="T76" fmla="*/ 657 w 1255"/>
                  <a:gd name="T77" fmla="*/ 757 h 963"/>
                  <a:gd name="T78" fmla="*/ 666 w 1255"/>
                  <a:gd name="T79" fmla="*/ 771 h 963"/>
                  <a:gd name="T80" fmla="*/ 673 w 1255"/>
                  <a:gd name="T81" fmla="*/ 783 h 963"/>
                  <a:gd name="T82" fmla="*/ 679 w 1255"/>
                  <a:gd name="T83" fmla="*/ 792 h 963"/>
                  <a:gd name="T84" fmla="*/ 684 w 1255"/>
                  <a:gd name="T85" fmla="*/ 799 h 963"/>
                  <a:gd name="T86" fmla="*/ 686 w 1255"/>
                  <a:gd name="T87" fmla="*/ 802 h 963"/>
                  <a:gd name="T88" fmla="*/ 505 w 1255"/>
                  <a:gd name="T89" fmla="*/ 963 h 963"/>
                  <a:gd name="T90" fmla="*/ 0 w 1255"/>
                  <a:gd name="T91" fmla="*/ 400 h 963"/>
                  <a:gd name="T92" fmla="*/ 255 w 1255"/>
                  <a:gd name="T93" fmla="*/ 170 h 963"/>
                  <a:gd name="T94" fmla="*/ 302 w 1255"/>
                  <a:gd name="T95" fmla="*/ 133 h 963"/>
                  <a:gd name="T96" fmla="*/ 352 w 1255"/>
                  <a:gd name="T97" fmla="*/ 99 h 963"/>
                  <a:gd name="T98" fmla="*/ 403 w 1255"/>
                  <a:gd name="T99" fmla="*/ 71 h 963"/>
                  <a:gd name="T100" fmla="*/ 457 w 1255"/>
                  <a:gd name="T101" fmla="*/ 46 h 963"/>
                  <a:gd name="T102" fmla="*/ 511 w 1255"/>
                  <a:gd name="T103" fmla="*/ 28 h 963"/>
                  <a:gd name="T104" fmla="*/ 567 w 1255"/>
                  <a:gd name="T105" fmla="*/ 13 h 963"/>
                  <a:gd name="T106" fmla="*/ 623 w 1255"/>
                  <a:gd name="T107" fmla="*/ 4 h 963"/>
                  <a:gd name="T108" fmla="*/ 680 w 1255"/>
                  <a:gd name="T109" fmla="*/ 0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55" h="963">
                    <a:moveTo>
                      <a:pt x="680" y="0"/>
                    </a:moveTo>
                    <a:lnTo>
                      <a:pt x="736" y="1"/>
                    </a:lnTo>
                    <a:lnTo>
                      <a:pt x="793" y="6"/>
                    </a:lnTo>
                    <a:lnTo>
                      <a:pt x="849" y="17"/>
                    </a:lnTo>
                    <a:lnTo>
                      <a:pt x="904" y="32"/>
                    </a:lnTo>
                    <a:lnTo>
                      <a:pt x="958" y="52"/>
                    </a:lnTo>
                    <a:lnTo>
                      <a:pt x="1010" y="77"/>
                    </a:lnTo>
                    <a:lnTo>
                      <a:pt x="1060" y="105"/>
                    </a:lnTo>
                    <a:lnTo>
                      <a:pt x="1107" y="140"/>
                    </a:lnTo>
                    <a:lnTo>
                      <a:pt x="1153" y="178"/>
                    </a:lnTo>
                    <a:lnTo>
                      <a:pt x="1195" y="221"/>
                    </a:lnTo>
                    <a:lnTo>
                      <a:pt x="1255" y="287"/>
                    </a:lnTo>
                    <a:lnTo>
                      <a:pt x="1116" y="413"/>
                    </a:lnTo>
                    <a:lnTo>
                      <a:pt x="1093" y="391"/>
                    </a:lnTo>
                    <a:lnTo>
                      <a:pt x="1070" y="375"/>
                    </a:lnTo>
                    <a:lnTo>
                      <a:pt x="1045" y="364"/>
                    </a:lnTo>
                    <a:lnTo>
                      <a:pt x="1021" y="357"/>
                    </a:lnTo>
                    <a:lnTo>
                      <a:pt x="997" y="354"/>
                    </a:lnTo>
                    <a:lnTo>
                      <a:pt x="974" y="354"/>
                    </a:lnTo>
                    <a:lnTo>
                      <a:pt x="952" y="356"/>
                    </a:lnTo>
                    <a:lnTo>
                      <a:pt x="930" y="361"/>
                    </a:lnTo>
                    <a:lnTo>
                      <a:pt x="911" y="367"/>
                    </a:lnTo>
                    <a:lnTo>
                      <a:pt x="894" y="373"/>
                    </a:lnTo>
                    <a:lnTo>
                      <a:pt x="878" y="380"/>
                    </a:lnTo>
                    <a:lnTo>
                      <a:pt x="866" y="386"/>
                    </a:lnTo>
                    <a:lnTo>
                      <a:pt x="857" y="391"/>
                    </a:lnTo>
                    <a:lnTo>
                      <a:pt x="851" y="395"/>
                    </a:lnTo>
                    <a:lnTo>
                      <a:pt x="849" y="396"/>
                    </a:lnTo>
                    <a:lnTo>
                      <a:pt x="699" y="532"/>
                    </a:lnTo>
                    <a:lnTo>
                      <a:pt x="676" y="556"/>
                    </a:lnTo>
                    <a:lnTo>
                      <a:pt x="657" y="581"/>
                    </a:lnTo>
                    <a:lnTo>
                      <a:pt x="645" y="605"/>
                    </a:lnTo>
                    <a:lnTo>
                      <a:pt x="638" y="631"/>
                    </a:lnTo>
                    <a:lnTo>
                      <a:pt x="635" y="654"/>
                    </a:lnTo>
                    <a:lnTo>
                      <a:pt x="635" y="677"/>
                    </a:lnTo>
                    <a:lnTo>
                      <a:pt x="638" y="700"/>
                    </a:lnTo>
                    <a:lnTo>
                      <a:pt x="643" y="720"/>
                    </a:lnTo>
                    <a:lnTo>
                      <a:pt x="650" y="739"/>
                    </a:lnTo>
                    <a:lnTo>
                      <a:pt x="657" y="757"/>
                    </a:lnTo>
                    <a:lnTo>
                      <a:pt x="666" y="771"/>
                    </a:lnTo>
                    <a:lnTo>
                      <a:pt x="673" y="783"/>
                    </a:lnTo>
                    <a:lnTo>
                      <a:pt x="679" y="792"/>
                    </a:lnTo>
                    <a:lnTo>
                      <a:pt x="684" y="799"/>
                    </a:lnTo>
                    <a:lnTo>
                      <a:pt x="686" y="802"/>
                    </a:lnTo>
                    <a:lnTo>
                      <a:pt x="505" y="963"/>
                    </a:lnTo>
                    <a:lnTo>
                      <a:pt x="0" y="400"/>
                    </a:lnTo>
                    <a:lnTo>
                      <a:pt x="255" y="170"/>
                    </a:lnTo>
                    <a:lnTo>
                      <a:pt x="302" y="133"/>
                    </a:lnTo>
                    <a:lnTo>
                      <a:pt x="352" y="99"/>
                    </a:lnTo>
                    <a:lnTo>
                      <a:pt x="403" y="71"/>
                    </a:lnTo>
                    <a:lnTo>
                      <a:pt x="457" y="46"/>
                    </a:lnTo>
                    <a:lnTo>
                      <a:pt x="511" y="28"/>
                    </a:lnTo>
                    <a:lnTo>
                      <a:pt x="567" y="13"/>
                    </a:lnTo>
                    <a:lnTo>
                      <a:pt x="623" y="4"/>
                    </a:lnTo>
                    <a:lnTo>
                      <a:pt x="680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0" name="Freeform 18">
                <a:extLst>
                  <a:ext uri="{FF2B5EF4-FFF2-40B4-BE49-F238E27FC236}">
                    <a16:creationId xmlns:a16="http://schemas.microsoft.com/office/drawing/2014/main" id="{BFD2D794-B17A-451E-A5AD-9A59A96ED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6850" y="1725613"/>
                <a:ext cx="234950" cy="233363"/>
              </a:xfrm>
              <a:custGeom>
                <a:avLst/>
                <a:gdLst>
                  <a:gd name="T0" fmla="*/ 992 w 2072"/>
                  <a:gd name="T1" fmla="*/ 0 h 2058"/>
                  <a:gd name="T2" fmla="*/ 2072 w 2072"/>
                  <a:gd name="T3" fmla="*/ 1204 h 2058"/>
                  <a:gd name="T4" fmla="*/ 1350 w 2072"/>
                  <a:gd name="T5" fmla="*/ 1852 h 2058"/>
                  <a:gd name="T6" fmla="*/ 1309 w 2072"/>
                  <a:gd name="T7" fmla="*/ 1886 h 2058"/>
                  <a:gd name="T8" fmla="*/ 1266 w 2072"/>
                  <a:gd name="T9" fmla="*/ 1916 h 2058"/>
                  <a:gd name="T10" fmla="*/ 1220 w 2072"/>
                  <a:gd name="T11" fmla="*/ 1945 h 2058"/>
                  <a:gd name="T12" fmla="*/ 1172 w 2072"/>
                  <a:gd name="T13" fmla="*/ 1970 h 2058"/>
                  <a:gd name="T14" fmla="*/ 1122 w 2072"/>
                  <a:gd name="T15" fmla="*/ 1993 h 2058"/>
                  <a:gd name="T16" fmla="*/ 1070 w 2072"/>
                  <a:gd name="T17" fmla="*/ 2011 h 2058"/>
                  <a:gd name="T18" fmla="*/ 1018 w 2072"/>
                  <a:gd name="T19" fmla="*/ 2027 h 2058"/>
                  <a:gd name="T20" fmla="*/ 964 w 2072"/>
                  <a:gd name="T21" fmla="*/ 2040 h 2058"/>
                  <a:gd name="T22" fmla="*/ 910 w 2072"/>
                  <a:gd name="T23" fmla="*/ 2050 h 2058"/>
                  <a:gd name="T24" fmla="*/ 856 w 2072"/>
                  <a:gd name="T25" fmla="*/ 2056 h 2058"/>
                  <a:gd name="T26" fmla="*/ 801 w 2072"/>
                  <a:gd name="T27" fmla="*/ 2058 h 2058"/>
                  <a:gd name="T28" fmla="*/ 747 w 2072"/>
                  <a:gd name="T29" fmla="*/ 2057 h 2058"/>
                  <a:gd name="T30" fmla="*/ 694 w 2072"/>
                  <a:gd name="T31" fmla="*/ 2052 h 2058"/>
                  <a:gd name="T32" fmla="*/ 642 w 2072"/>
                  <a:gd name="T33" fmla="*/ 2044 h 2058"/>
                  <a:gd name="T34" fmla="*/ 592 w 2072"/>
                  <a:gd name="T35" fmla="*/ 2032 h 2058"/>
                  <a:gd name="T36" fmla="*/ 542 w 2072"/>
                  <a:gd name="T37" fmla="*/ 2015 h 2058"/>
                  <a:gd name="T38" fmla="*/ 494 w 2072"/>
                  <a:gd name="T39" fmla="*/ 1995 h 2058"/>
                  <a:gd name="T40" fmla="*/ 449 w 2072"/>
                  <a:gd name="T41" fmla="*/ 1971 h 2058"/>
                  <a:gd name="T42" fmla="*/ 406 w 2072"/>
                  <a:gd name="T43" fmla="*/ 1943 h 2058"/>
                  <a:gd name="T44" fmla="*/ 367 w 2072"/>
                  <a:gd name="T45" fmla="*/ 1910 h 2058"/>
                  <a:gd name="T46" fmla="*/ 330 w 2072"/>
                  <a:gd name="T47" fmla="*/ 1874 h 2058"/>
                  <a:gd name="T48" fmla="*/ 138 w 2072"/>
                  <a:gd name="T49" fmla="*/ 1661 h 2058"/>
                  <a:gd name="T50" fmla="*/ 106 w 2072"/>
                  <a:gd name="T51" fmla="*/ 1620 h 2058"/>
                  <a:gd name="T52" fmla="*/ 77 w 2072"/>
                  <a:gd name="T53" fmla="*/ 1577 h 2058"/>
                  <a:gd name="T54" fmla="*/ 54 w 2072"/>
                  <a:gd name="T55" fmla="*/ 1532 h 2058"/>
                  <a:gd name="T56" fmla="*/ 35 w 2072"/>
                  <a:gd name="T57" fmla="*/ 1484 h 2058"/>
                  <a:gd name="T58" fmla="*/ 20 w 2072"/>
                  <a:gd name="T59" fmla="*/ 1435 h 2058"/>
                  <a:gd name="T60" fmla="*/ 9 w 2072"/>
                  <a:gd name="T61" fmla="*/ 1384 h 2058"/>
                  <a:gd name="T62" fmla="*/ 3 w 2072"/>
                  <a:gd name="T63" fmla="*/ 1331 h 2058"/>
                  <a:gd name="T64" fmla="*/ 0 w 2072"/>
                  <a:gd name="T65" fmla="*/ 1278 h 2058"/>
                  <a:gd name="T66" fmla="*/ 1 w 2072"/>
                  <a:gd name="T67" fmla="*/ 1225 h 2058"/>
                  <a:gd name="T68" fmla="*/ 6 w 2072"/>
                  <a:gd name="T69" fmla="*/ 1171 h 2058"/>
                  <a:gd name="T70" fmla="*/ 14 w 2072"/>
                  <a:gd name="T71" fmla="*/ 1117 h 2058"/>
                  <a:gd name="T72" fmla="*/ 26 w 2072"/>
                  <a:gd name="T73" fmla="*/ 1064 h 2058"/>
                  <a:gd name="T74" fmla="*/ 41 w 2072"/>
                  <a:gd name="T75" fmla="*/ 1011 h 2058"/>
                  <a:gd name="T76" fmla="*/ 60 w 2072"/>
                  <a:gd name="T77" fmla="*/ 959 h 2058"/>
                  <a:gd name="T78" fmla="*/ 81 w 2072"/>
                  <a:gd name="T79" fmla="*/ 908 h 2058"/>
                  <a:gd name="T80" fmla="*/ 106 w 2072"/>
                  <a:gd name="T81" fmla="*/ 860 h 2058"/>
                  <a:gd name="T82" fmla="*/ 133 w 2072"/>
                  <a:gd name="T83" fmla="*/ 813 h 2058"/>
                  <a:gd name="T84" fmla="*/ 164 w 2072"/>
                  <a:gd name="T85" fmla="*/ 768 h 2058"/>
                  <a:gd name="T86" fmla="*/ 197 w 2072"/>
                  <a:gd name="T87" fmla="*/ 725 h 2058"/>
                  <a:gd name="T88" fmla="*/ 232 w 2072"/>
                  <a:gd name="T89" fmla="*/ 685 h 2058"/>
                  <a:gd name="T90" fmla="*/ 270 w 2072"/>
                  <a:gd name="T91" fmla="*/ 649 h 2058"/>
                  <a:gd name="T92" fmla="*/ 992 w 2072"/>
                  <a:gd name="T93" fmla="*/ 0 h 2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72" h="2058">
                    <a:moveTo>
                      <a:pt x="992" y="0"/>
                    </a:moveTo>
                    <a:lnTo>
                      <a:pt x="2072" y="1204"/>
                    </a:lnTo>
                    <a:lnTo>
                      <a:pt x="1350" y="1852"/>
                    </a:lnTo>
                    <a:lnTo>
                      <a:pt x="1309" y="1886"/>
                    </a:lnTo>
                    <a:lnTo>
                      <a:pt x="1266" y="1916"/>
                    </a:lnTo>
                    <a:lnTo>
                      <a:pt x="1220" y="1945"/>
                    </a:lnTo>
                    <a:lnTo>
                      <a:pt x="1172" y="1970"/>
                    </a:lnTo>
                    <a:lnTo>
                      <a:pt x="1122" y="1993"/>
                    </a:lnTo>
                    <a:lnTo>
                      <a:pt x="1070" y="2011"/>
                    </a:lnTo>
                    <a:lnTo>
                      <a:pt x="1018" y="2027"/>
                    </a:lnTo>
                    <a:lnTo>
                      <a:pt x="964" y="2040"/>
                    </a:lnTo>
                    <a:lnTo>
                      <a:pt x="910" y="2050"/>
                    </a:lnTo>
                    <a:lnTo>
                      <a:pt x="856" y="2056"/>
                    </a:lnTo>
                    <a:lnTo>
                      <a:pt x="801" y="2058"/>
                    </a:lnTo>
                    <a:lnTo>
                      <a:pt x="747" y="2057"/>
                    </a:lnTo>
                    <a:lnTo>
                      <a:pt x="694" y="2052"/>
                    </a:lnTo>
                    <a:lnTo>
                      <a:pt x="642" y="2044"/>
                    </a:lnTo>
                    <a:lnTo>
                      <a:pt x="592" y="2032"/>
                    </a:lnTo>
                    <a:lnTo>
                      <a:pt x="542" y="2015"/>
                    </a:lnTo>
                    <a:lnTo>
                      <a:pt x="494" y="1995"/>
                    </a:lnTo>
                    <a:lnTo>
                      <a:pt x="449" y="1971"/>
                    </a:lnTo>
                    <a:lnTo>
                      <a:pt x="406" y="1943"/>
                    </a:lnTo>
                    <a:lnTo>
                      <a:pt x="367" y="1910"/>
                    </a:lnTo>
                    <a:lnTo>
                      <a:pt x="330" y="1874"/>
                    </a:lnTo>
                    <a:lnTo>
                      <a:pt x="138" y="1661"/>
                    </a:lnTo>
                    <a:lnTo>
                      <a:pt x="106" y="1620"/>
                    </a:lnTo>
                    <a:lnTo>
                      <a:pt x="77" y="1577"/>
                    </a:lnTo>
                    <a:lnTo>
                      <a:pt x="54" y="1532"/>
                    </a:lnTo>
                    <a:lnTo>
                      <a:pt x="35" y="1484"/>
                    </a:lnTo>
                    <a:lnTo>
                      <a:pt x="20" y="1435"/>
                    </a:lnTo>
                    <a:lnTo>
                      <a:pt x="9" y="1384"/>
                    </a:lnTo>
                    <a:lnTo>
                      <a:pt x="3" y="1331"/>
                    </a:lnTo>
                    <a:lnTo>
                      <a:pt x="0" y="1278"/>
                    </a:lnTo>
                    <a:lnTo>
                      <a:pt x="1" y="1225"/>
                    </a:lnTo>
                    <a:lnTo>
                      <a:pt x="6" y="1171"/>
                    </a:lnTo>
                    <a:lnTo>
                      <a:pt x="14" y="1117"/>
                    </a:lnTo>
                    <a:lnTo>
                      <a:pt x="26" y="1064"/>
                    </a:lnTo>
                    <a:lnTo>
                      <a:pt x="41" y="1011"/>
                    </a:lnTo>
                    <a:lnTo>
                      <a:pt x="60" y="959"/>
                    </a:lnTo>
                    <a:lnTo>
                      <a:pt x="81" y="908"/>
                    </a:lnTo>
                    <a:lnTo>
                      <a:pt x="106" y="860"/>
                    </a:lnTo>
                    <a:lnTo>
                      <a:pt x="133" y="813"/>
                    </a:lnTo>
                    <a:lnTo>
                      <a:pt x="164" y="768"/>
                    </a:lnTo>
                    <a:lnTo>
                      <a:pt x="197" y="725"/>
                    </a:lnTo>
                    <a:lnTo>
                      <a:pt x="232" y="685"/>
                    </a:lnTo>
                    <a:lnTo>
                      <a:pt x="270" y="649"/>
                    </a:lnTo>
                    <a:lnTo>
                      <a:pt x="992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1" name="Freeform 19">
                <a:extLst>
                  <a:ext uri="{FF2B5EF4-FFF2-40B4-BE49-F238E27FC236}">
                    <a16:creationId xmlns:a16="http://schemas.microsoft.com/office/drawing/2014/main" id="{8EA36462-2644-4355-A59A-EE2D5A4A4A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0" y="1716088"/>
                <a:ext cx="111125" cy="141288"/>
              </a:xfrm>
              <a:custGeom>
                <a:avLst/>
                <a:gdLst>
                  <a:gd name="T0" fmla="*/ 754 w 984"/>
                  <a:gd name="T1" fmla="*/ 0 h 1236"/>
                  <a:gd name="T2" fmla="*/ 814 w 984"/>
                  <a:gd name="T3" fmla="*/ 66 h 1236"/>
                  <a:gd name="T4" fmla="*/ 853 w 984"/>
                  <a:gd name="T5" fmla="*/ 113 h 1236"/>
                  <a:gd name="T6" fmla="*/ 887 w 984"/>
                  <a:gd name="T7" fmla="*/ 162 h 1236"/>
                  <a:gd name="T8" fmla="*/ 915 w 984"/>
                  <a:gd name="T9" fmla="*/ 214 h 1236"/>
                  <a:gd name="T10" fmla="*/ 939 w 984"/>
                  <a:gd name="T11" fmla="*/ 267 h 1236"/>
                  <a:gd name="T12" fmla="*/ 957 w 984"/>
                  <a:gd name="T13" fmla="*/ 321 h 1236"/>
                  <a:gd name="T14" fmla="*/ 971 w 984"/>
                  <a:gd name="T15" fmla="*/ 377 h 1236"/>
                  <a:gd name="T16" fmla="*/ 980 w 984"/>
                  <a:gd name="T17" fmla="*/ 433 h 1236"/>
                  <a:gd name="T18" fmla="*/ 984 w 984"/>
                  <a:gd name="T19" fmla="*/ 490 h 1236"/>
                  <a:gd name="T20" fmla="*/ 983 w 984"/>
                  <a:gd name="T21" fmla="*/ 547 h 1236"/>
                  <a:gd name="T22" fmla="*/ 978 w 984"/>
                  <a:gd name="T23" fmla="*/ 603 h 1236"/>
                  <a:gd name="T24" fmla="*/ 968 w 984"/>
                  <a:gd name="T25" fmla="*/ 659 h 1236"/>
                  <a:gd name="T26" fmla="*/ 953 w 984"/>
                  <a:gd name="T27" fmla="*/ 714 h 1236"/>
                  <a:gd name="T28" fmla="*/ 933 w 984"/>
                  <a:gd name="T29" fmla="*/ 768 h 1236"/>
                  <a:gd name="T30" fmla="*/ 908 w 984"/>
                  <a:gd name="T31" fmla="*/ 819 h 1236"/>
                  <a:gd name="T32" fmla="*/ 880 w 984"/>
                  <a:gd name="T33" fmla="*/ 870 h 1236"/>
                  <a:gd name="T34" fmla="*/ 845 w 984"/>
                  <a:gd name="T35" fmla="*/ 918 h 1236"/>
                  <a:gd name="T36" fmla="*/ 806 w 984"/>
                  <a:gd name="T37" fmla="*/ 963 h 1236"/>
                  <a:gd name="T38" fmla="*/ 764 w 984"/>
                  <a:gd name="T39" fmla="*/ 1006 h 1236"/>
                  <a:gd name="T40" fmla="*/ 507 w 984"/>
                  <a:gd name="T41" fmla="*/ 1236 h 1236"/>
                  <a:gd name="T42" fmla="*/ 0 w 984"/>
                  <a:gd name="T43" fmla="*/ 671 h 1236"/>
                  <a:gd name="T44" fmla="*/ 180 w 984"/>
                  <a:gd name="T45" fmla="*/ 509 h 1236"/>
                  <a:gd name="T46" fmla="*/ 180 w 984"/>
                  <a:gd name="T47" fmla="*/ 507 h 1236"/>
                  <a:gd name="T48" fmla="*/ 205 w 984"/>
                  <a:gd name="T49" fmla="*/ 530 h 1236"/>
                  <a:gd name="T50" fmla="*/ 229 w 984"/>
                  <a:gd name="T51" fmla="*/ 548 h 1236"/>
                  <a:gd name="T52" fmla="*/ 254 w 984"/>
                  <a:gd name="T53" fmla="*/ 559 h 1236"/>
                  <a:gd name="T54" fmla="*/ 279 w 984"/>
                  <a:gd name="T55" fmla="*/ 566 h 1236"/>
                  <a:gd name="T56" fmla="*/ 303 w 984"/>
                  <a:gd name="T57" fmla="*/ 569 h 1236"/>
                  <a:gd name="T58" fmla="*/ 328 w 984"/>
                  <a:gd name="T59" fmla="*/ 568 h 1236"/>
                  <a:gd name="T60" fmla="*/ 350 w 984"/>
                  <a:gd name="T61" fmla="*/ 565 h 1236"/>
                  <a:gd name="T62" fmla="*/ 372 w 984"/>
                  <a:gd name="T63" fmla="*/ 559 h 1236"/>
                  <a:gd name="T64" fmla="*/ 391 w 984"/>
                  <a:gd name="T65" fmla="*/ 552 h 1236"/>
                  <a:gd name="T66" fmla="*/ 409 w 984"/>
                  <a:gd name="T67" fmla="*/ 545 h 1236"/>
                  <a:gd name="T68" fmla="*/ 423 w 984"/>
                  <a:gd name="T69" fmla="*/ 536 h 1236"/>
                  <a:gd name="T70" fmla="*/ 436 w 984"/>
                  <a:gd name="T71" fmla="*/ 529 h 1236"/>
                  <a:gd name="T72" fmla="*/ 445 w 984"/>
                  <a:gd name="T73" fmla="*/ 523 h 1236"/>
                  <a:gd name="T74" fmla="*/ 451 w 984"/>
                  <a:gd name="T75" fmla="*/ 519 h 1236"/>
                  <a:gd name="T76" fmla="*/ 453 w 984"/>
                  <a:gd name="T77" fmla="*/ 518 h 1236"/>
                  <a:gd name="T78" fmla="*/ 595 w 984"/>
                  <a:gd name="T79" fmla="*/ 391 h 1236"/>
                  <a:gd name="T80" fmla="*/ 618 w 984"/>
                  <a:gd name="T81" fmla="*/ 366 h 1236"/>
                  <a:gd name="T82" fmla="*/ 635 w 984"/>
                  <a:gd name="T83" fmla="*/ 342 h 1236"/>
                  <a:gd name="T84" fmla="*/ 647 w 984"/>
                  <a:gd name="T85" fmla="*/ 317 h 1236"/>
                  <a:gd name="T86" fmla="*/ 655 w 984"/>
                  <a:gd name="T87" fmla="*/ 293 h 1236"/>
                  <a:gd name="T88" fmla="*/ 659 w 984"/>
                  <a:gd name="T89" fmla="*/ 269 h 1236"/>
                  <a:gd name="T90" fmla="*/ 659 w 984"/>
                  <a:gd name="T91" fmla="*/ 246 h 1236"/>
                  <a:gd name="T92" fmla="*/ 656 w 984"/>
                  <a:gd name="T93" fmla="*/ 224 h 1236"/>
                  <a:gd name="T94" fmla="*/ 651 w 984"/>
                  <a:gd name="T95" fmla="*/ 203 h 1236"/>
                  <a:gd name="T96" fmla="*/ 644 w 984"/>
                  <a:gd name="T97" fmla="*/ 185 h 1236"/>
                  <a:gd name="T98" fmla="*/ 637 w 984"/>
                  <a:gd name="T99" fmla="*/ 169 h 1236"/>
                  <a:gd name="T100" fmla="*/ 630 w 984"/>
                  <a:gd name="T101" fmla="*/ 154 h 1236"/>
                  <a:gd name="T102" fmla="*/ 624 w 984"/>
                  <a:gd name="T103" fmla="*/ 142 h 1236"/>
                  <a:gd name="T104" fmla="*/ 618 w 984"/>
                  <a:gd name="T105" fmla="*/ 134 h 1236"/>
                  <a:gd name="T106" fmla="*/ 614 w 984"/>
                  <a:gd name="T107" fmla="*/ 128 h 1236"/>
                  <a:gd name="T108" fmla="*/ 613 w 984"/>
                  <a:gd name="T109" fmla="*/ 127 h 1236"/>
                  <a:gd name="T110" fmla="*/ 754 w 984"/>
                  <a:gd name="T11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84" h="1236">
                    <a:moveTo>
                      <a:pt x="754" y="0"/>
                    </a:moveTo>
                    <a:lnTo>
                      <a:pt x="814" y="66"/>
                    </a:lnTo>
                    <a:lnTo>
                      <a:pt x="853" y="113"/>
                    </a:lnTo>
                    <a:lnTo>
                      <a:pt x="887" y="162"/>
                    </a:lnTo>
                    <a:lnTo>
                      <a:pt x="915" y="214"/>
                    </a:lnTo>
                    <a:lnTo>
                      <a:pt x="939" y="267"/>
                    </a:lnTo>
                    <a:lnTo>
                      <a:pt x="957" y="321"/>
                    </a:lnTo>
                    <a:lnTo>
                      <a:pt x="971" y="377"/>
                    </a:lnTo>
                    <a:lnTo>
                      <a:pt x="980" y="433"/>
                    </a:lnTo>
                    <a:lnTo>
                      <a:pt x="984" y="490"/>
                    </a:lnTo>
                    <a:lnTo>
                      <a:pt x="983" y="547"/>
                    </a:lnTo>
                    <a:lnTo>
                      <a:pt x="978" y="603"/>
                    </a:lnTo>
                    <a:lnTo>
                      <a:pt x="968" y="659"/>
                    </a:lnTo>
                    <a:lnTo>
                      <a:pt x="953" y="714"/>
                    </a:lnTo>
                    <a:lnTo>
                      <a:pt x="933" y="768"/>
                    </a:lnTo>
                    <a:lnTo>
                      <a:pt x="908" y="819"/>
                    </a:lnTo>
                    <a:lnTo>
                      <a:pt x="880" y="870"/>
                    </a:lnTo>
                    <a:lnTo>
                      <a:pt x="845" y="918"/>
                    </a:lnTo>
                    <a:lnTo>
                      <a:pt x="806" y="963"/>
                    </a:lnTo>
                    <a:lnTo>
                      <a:pt x="764" y="1006"/>
                    </a:lnTo>
                    <a:lnTo>
                      <a:pt x="507" y="1236"/>
                    </a:lnTo>
                    <a:lnTo>
                      <a:pt x="0" y="671"/>
                    </a:lnTo>
                    <a:lnTo>
                      <a:pt x="180" y="509"/>
                    </a:lnTo>
                    <a:lnTo>
                      <a:pt x="180" y="507"/>
                    </a:lnTo>
                    <a:lnTo>
                      <a:pt x="205" y="530"/>
                    </a:lnTo>
                    <a:lnTo>
                      <a:pt x="229" y="548"/>
                    </a:lnTo>
                    <a:lnTo>
                      <a:pt x="254" y="559"/>
                    </a:lnTo>
                    <a:lnTo>
                      <a:pt x="279" y="566"/>
                    </a:lnTo>
                    <a:lnTo>
                      <a:pt x="303" y="569"/>
                    </a:lnTo>
                    <a:lnTo>
                      <a:pt x="328" y="568"/>
                    </a:lnTo>
                    <a:lnTo>
                      <a:pt x="350" y="565"/>
                    </a:lnTo>
                    <a:lnTo>
                      <a:pt x="372" y="559"/>
                    </a:lnTo>
                    <a:lnTo>
                      <a:pt x="391" y="552"/>
                    </a:lnTo>
                    <a:lnTo>
                      <a:pt x="409" y="545"/>
                    </a:lnTo>
                    <a:lnTo>
                      <a:pt x="423" y="536"/>
                    </a:lnTo>
                    <a:lnTo>
                      <a:pt x="436" y="529"/>
                    </a:lnTo>
                    <a:lnTo>
                      <a:pt x="445" y="523"/>
                    </a:lnTo>
                    <a:lnTo>
                      <a:pt x="451" y="519"/>
                    </a:lnTo>
                    <a:lnTo>
                      <a:pt x="453" y="518"/>
                    </a:lnTo>
                    <a:lnTo>
                      <a:pt x="595" y="391"/>
                    </a:lnTo>
                    <a:lnTo>
                      <a:pt x="618" y="366"/>
                    </a:lnTo>
                    <a:lnTo>
                      <a:pt x="635" y="342"/>
                    </a:lnTo>
                    <a:lnTo>
                      <a:pt x="647" y="317"/>
                    </a:lnTo>
                    <a:lnTo>
                      <a:pt x="655" y="293"/>
                    </a:lnTo>
                    <a:lnTo>
                      <a:pt x="659" y="269"/>
                    </a:lnTo>
                    <a:lnTo>
                      <a:pt x="659" y="246"/>
                    </a:lnTo>
                    <a:lnTo>
                      <a:pt x="656" y="224"/>
                    </a:lnTo>
                    <a:lnTo>
                      <a:pt x="651" y="203"/>
                    </a:lnTo>
                    <a:lnTo>
                      <a:pt x="644" y="185"/>
                    </a:lnTo>
                    <a:lnTo>
                      <a:pt x="637" y="169"/>
                    </a:lnTo>
                    <a:lnTo>
                      <a:pt x="630" y="154"/>
                    </a:lnTo>
                    <a:lnTo>
                      <a:pt x="624" y="142"/>
                    </a:lnTo>
                    <a:lnTo>
                      <a:pt x="618" y="134"/>
                    </a:lnTo>
                    <a:lnTo>
                      <a:pt x="614" y="128"/>
                    </a:lnTo>
                    <a:lnTo>
                      <a:pt x="613" y="127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2" name="Freeform 20">
                <a:extLst>
                  <a:ext uri="{FF2B5EF4-FFF2-40B4-BE49-F238E27FC236}">
                    <a16:creationId xmlns:a16="http://schemas.microsoft.com/office/drawing/2014/main" id="{9859D400-3B33-4362-8E97-1457BE752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7200" y="1601788"/>
                <a:ext cx="61913" cy="114300"/>
              </a:xfrm>
              <a:custGeom>
                <a:avLst/>
                <a:gdLst>
                  <a:gd name="T0" fmla="*/ 351 w 546"/>
                  <a:gd name="T1" fmla="*/ 3 h 1016"/>
                  <a:gd name="T2" fmla="*/ 442 w 546"/>
                  <a:gd name="T3" fmla="*/ 23 h 1016"/>
                  <a:gd name="T4" fmla="*/ 538 w 546"/>
                  <a:gd name="T5" fmla="*/ 60 h 1016"/>
                  <a:gd name="T6" fmla="*/ 546 w 546"/>
                  <a:gd name="T7" fmla="*/ 72 h 1016"/>
                  <a:gd name="T8" fmla="*/ 540 w 546"/>
                  <a:gd name="T9" fmla="*/ 91 h 1016"/>
                  <a:gd name="T10" fmla="*/ 521 w 546"/>
                  <a:gd name="T11" fmla="*/ 113 h 1016"/>
                  <a:gd name="T12" fmla="*/ 499 w 546"/>
                  <a:gd name="T13" fmla="*/ 125 h 1016"/>
                  <a:gd name="T14" fmla="*/ 480 w 546"/>
                  <a:gd name="T15" fmla="*/ 125 h 1016"/>
                  <a:gd name="T16" fmla="*/ 386 w 546"/>
                  <a:gd name="T17" fmla="*/ 89 h 1016"/>
                  <a:gd name="T18" fmla="*/ 305 w 546"/>
                  <a:gd name="T19" fmla="*/ 72 h 1016"/>
                  <a:gd name="T20" fmla="*/ 235 w 546"/>
                  <a:gd name="T21" fmla="*/ 68 h 1016"/>
                  <a:gd name="T22" fmla="*/ 178 w 546"/>
                  <a:gd name="T23" fmla="*/ 75 h 1016"/>
                  <a:gd name="T24" fmla="*/ 136 w 546"/>
                  <a:gd name="T25" fmla="*/ 90 h 1016"/>
                  <a:gd name="T26" fmla="*/ 107 w 546"/>
                  <a:gd name="T27" fmla="*/ 111 h 1016"/>
                  <a:gd name="T28" fmla="*/ 88 w 546"/>
                  <a:gd name="T29" fmla="*/ 145 h 1016"/>
                  <a:gd name="T30" fmla="*/ 82 w 546"/>
                  <a:gd name="T31" fmla="*/ 191 h 1016"/>
                  <a:gd name="T32" fmla="*/ 93 w 546"/>
                  <a:gd name="T33" fmla="*/ 247 h 1016"/>
                  <a:gd name="T34" fmla="*/ 124 w 546"/>
                  <a:gd name="T35" fmla="*/ 310 h 1016"/>
                  <a:gd name="T36" fmla="*/ 180 w 546"/>
                  <a:gd name="T37" fmla="*/ 377 h 1016"/>
                  <a:gd name="T38" fmla="*/ 262 w 546"/>
                  <a:gd name="T39" fmla="*/ 449 h 1016"/>
                  <a:gd name="T40" fmla="*/ 330 w 546"/>
                  <a:gd name="T41" fmla="*/ 523 h 1016"/>
                  <a:gd name="T42" fmla="*/ 372 w 546"/>
                  <a:gd name="T43" fmla="*/ 594 h 1016"/>
                  <a:gd name="T44" fmla="*/ 389 w 546"/>
                  <a:gd name="T45" fmla="*/ 665 h 1016"/>
                  <a:gd name="T46" fmla="*/ 381 w 546"/>
                  <a:gd name="T47" fmla="*/ 733 h 1016"/>
                  <a:gd name="T48" fmla="*/ 347 w 546"/>
                  <a:gd name="T49" fmla="*/ 799 h 1016"/>
                  <a:gd name="T50" fmla="*/ 302 w 546"/>
                  <a:gd name="T51" fmla="*/ 856 h 1016"/>
                  <a:gd name="T52" fmla="*/ 253 w 546"/>
                  <a:gd name="T53" fmla="*/ 904 h 1016"/>
                  <a:gd name="T54" fmla="*/ 202 w 546"/>
                  <a:gd name="T55" fmla="*/ 944 h 1016"/>
                  <a:gd name="T56" fmla="*/ 154 w 546"/>
                  <a:gd name="T57" fmla="*/ 974 h 1016"/>
                  <a:gd name="T58" fmla="*/ 114 w 546"/>
                  <a:gd name="T59" fmla="*/ 996 h 1016"/>
                  <a:gd name="T60" fmla="*/ 85 w 546"/>
                  <a:gd name="T61" fmla="*/ 1011 h 1016"/>
                  <a:gd name="T62" fmla="*/ 71 w 546"/>
                  <a:gd name="T63" fmla="*/ 1016 h 1016"/>
                  <a:gd name="T64" fmla="*/ 5 w 546"/>
                  <a:gd name="T65" fmla="*/ 932 h 1016"/>
                  <a:gd name="T66" fmla="*/ 28 w 546"/>
                  <a:gd name="T67" fmla="*/ 923 h 1016"/>
                  <a:gd name="T68" fmla="*/ 57 w 546"/>
                  <a:gd name="T69" fmla="*/ 916 h 1016"/>
                  <a:gd name="T70" fmla="*/ 85 w 546"/>
                  <a:gd name="T71" fmla="*/ 911 h 1016"/>
                  <a:gd name="T72" fmla="*/ 134 w 546"/>
                  <a:gd name="T73" fmla="*/ 895 h 1016"/>
                  <a:gd name="T74" fmla="*/ 199 w 546"/>
                  <a:gd name="T75" fmla="*/ 862 h 1016"/>
                  <a:gd name="T76" fmla="*/ 242 w 546"/>
                  <a:gd name="T77" fmla="*/ 829 h 1016"/>
                  <a:gd name="T78" fmla="*/ 269 w 546"/>
                  <a:gd name="T79" fmla="*/ 802 h 1016"/>
                  <a:gd name="T80" fmla="*/ 281 w 546"/>
                  <a:gd name="T81" fmla="*/ 786 h 1016"/>
                  <a:gd name="T82" fmla="*/ 289 w 546"/>
                  <a:gd name="T83" fmla="*/ 773 h 1016"/>
                  <a:gd name="T84" fmla="*/ 301 w 546"/>
                  <a:gd name="T85" fmla="*/ 748 h 1016"/>
                  <a:gd name="T86" fmla="*/ 309 w 546"/>
                  <a:gd name="T87" fmla="*/ 717 h 1016"/>
                  <a:gd name="T88" fmla="*/ 308 w 546"/>
                  <a:gd name="T89" fmla="*/ 681 h 1016"/>
                  <a:gd name="T90" fmla="*/ 295 w 546"/>
                  <a:gd name="T91" fmla="*/ 639 h 1016"/>
                  <a:gd name="T92" fmla="*/ 268 w 546"/>
                  <a:gd name="T93" fmla="*/ 590 h 1016"/>
                  <a:gd name="T94" fmla="*/ 222 w 546"/>
                  <a:gd name="T95" fmla="*/ 535 h 1016"/>
                  <a:gd name="T96" fmla="*/ 155 w 546"/>
                  <a:gd name="T97" fmla="*/ 473 h 1016"/>
                  <a:gd name="T98" fmla="*/ 87 w 546"/>
                  <a:gd name="T99" fmla="*/ 407 h 1016"/>
                  <a:gd name="T100" fmla="*/ 39 w 546"/>
                  <a:gd name="T101" fmla="*/ 340 h 1016"/>
                  <a:gd name="T102" fmla="*/ 12 w 546"/>
                  <a:gd name="T103" fmla="*/ 272 h 1016"/>
                  <a:gd name="T104" fmla="*/ 8 w 546"/>
                  <a:gd name="T105" fmla="*/ 206 h 1016"/>
                  <a:gd name="T106" fmla="*/ 27 w 546"/>
                  <a:gd name="T107" fmla="*/ 144 h 1016"/>
                  <a:gd name="T108" fmla="*/ 67 w 546"/>
                  <a:gd name="T109" fmla="*/ 86 h 1016"/>
                  <a:gd name="T110" fmla="*/ 123 w 546"/>
                  <a:gd name="T111" fmla="*/ 41 h 1016"/>
                  <a:gd name="T112" fmla="*/ 190 w 546"/>
                  <a:gd name="T113" fmla="*/ 13 h 1016"/>
                  <a:gd name="T114" fmla="*/ 267 w 546"/>
                  <a:gd name="T115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6" h="1016">
                    <a:moveTo>
                      <a:pt x="309" y="0"/>
                    </a:moveTo>
                    <a:lnTo>
                      <a:pt x="351" y="3"/>
                    </a:lnTo>
                    <a:lnTo>
                      <a:pt x="396" y="11"/>
                    </a:lnTo>
                    <a:lnTo>
                      <a:pt x="442" y="23"/>
                    </a:lnTo>
                    <a:lnTo>
                      <a:pt x="490" y="39"/>
                    </a:lnTo>
                    <a:lnTo>
                      <a:pt x="538" y="60"/>
                    </a:lnTo>
                    <a:lnTo>
                      <a:pt x="544" y="64"/>
                    </a:lnTo>
                    <a:lnTo>
                      <a:pt x="546" y="72"/>
                    </a:lnTo>
                    <a:lnTo>
                      <a:pt x="545" y="81"/>
                    </a:lnTo>
                    <a:lnTo>
                      <a:pt x="540" y="91"/>
                    </a:lnTo>
                    <a:lnTo>
                      <a:pt x="532" y="102"/>
                    </a:lnTo>
                    <a:lnTo>
                      <a:pt x="521" y="113"/>
                    </a:lnTo>
                    <a:lnTo>
                      <a:pt x="510" y="120"/>
                    </a:lnTo>
                    <a:lnTo>
                      <a:pt x="499" y="125"/>
                    </a:lnTo>
                    <a:lnTo>
                      <a:pt x="489" y="127"/>
                    </a:lnTo>
                    <a:lnTo>
                      <a:pt x="480" y="125"/>
                    </a:lnTo>
                    <a:lnTo>
                      <a:pt x="432" y="105"/>
                    </a:lnTo>
                    <a:lnTo>
                      <a:pt x="386" y="89"/>
                    </a:lnTo>
                    <a:lnTo>
                      <a:pt x="344" y="79"/>
                    </a:lnTo>
                    <a:lnTo>
                      <a:pt x="305" y="72"/>
                    </a:lnTo>
                    <a:lnTo>
                      <a:pt x="268" y="68"/>
                    </a:lnTo>
                    <a:lnTo>
                      <a:pt x="235" y="68"/>
                    </a:lnTo>
                    <a:lnTo>
                      <a:pt x="205" y="70"/>
                    </a:lnTo>
                    <a:lnTo>
                      <a:pt x="178" y="75"/>
                    </a:lnTo>
                    <a:lnTo>
                      <a:pt x="155" y="82"/>
                    </a:lnTo>
                    <a:lnTo>
                      <a:pt x="136" y="90"/>
                    </a:lnTo>
                    <a:lnTo>
                      <a:pt x="119" y="100"/>
                    </a:lnTo>
                    <a:lnTo>
                      <a:pt x="107" y="111"/>
                    </a:lnTo>
                    <a:lnTo>
                      <a:pt x="96" y="126"/>
                    </a:lnTo>
                    <a:lnTo>
                      <a:pt x="88" y="145"/>
                    </a:lnTo>
                    <a:lnTo>
                      <a:pt x="83" y="167"/>
                    </a:lnTo>
                    <a:lnTo>
                      <a:pt x="82" y="191"/>
                    </a:lnTo>
                    <a:lnTo>
                      <a:pt x="85" y="218"/>
                    </a:lnTo>
                    <a:lnTo>
                      <a:pt x="93" y="247"/>
                    </a:lnTo>
                    <a:lnTo>
                      <a:pt x="105" y="278"/>
                    </a:lnTo>
                    <a:lnTo>
                      <a:pt x="124" y="310"/>
                    </a:lnTo>
                    <a:lnTo>
                      <a:pt x="149" y="343"/>
                    </a:lnTo>
                    <a:lnTo>
                      <a:pt x="180" y="377"/>
                    </a:lnTo>
                    <a:lnTo>
                      <a:pt x="219" y="411"/>
                    </a:lnTo>
                    <a:lnTo>
                      <a:pt x="262" y="449"/>
                    </a:lnTo>
                    <a:lnTo>
                      <a:pt x="298" y="486"/>
                    </a:lnTo>
                    <a:lnTo>
                      <a:pt x="330" y="523"/>
                    </a:lnTo>
                    <a:lnTo>
                      <a:pt x="353" y="559"/>
                    </a:lnTo>
                    <a:lnTo>
                      <a:pt x="372" y="594"/>
                    </a:lnTo>
                    <a:lnTo>
                      <a:pt x="383" y="630"/>
                    </a:lnTo>
                    <a:lnTo>
                      <a:pt x="389" y="665"/>
                    </a:lnTo>
                    <a:lnTo>
                      <a:pt x="388" y="699"/>
                    </a:lnTo>
                    <a:lnTo>
                      <a:pt x="381" y="733"/>
                    </a:lnTo>
                    <a:lnTo>
                      <a:pt x="368" y="766"/>
                    </a:lnTo>
                    <a:lnTo>
                      <a:pt x="347" y="799"/>
                    </a:lnTo>
                    <a:lnTo>
                      <a:pt x="326" y="828"/>
                    </a:lnTo>
                    <a:lnTo>
                      <a:pt x="302" y="856"/>
                    </a:lnTo>
                    <a:lnTo>
                      <a:pt x="278" y="880"/>
                    </a:lnTo>
                    <a:lnTo>
                      <a:pt x="253" y="904"/>
                    </a:lnTo>
                    <a:lnTo>
                      <a:pt x="227" y="924"/>
                    </a:lnTo>
                    <a:lnTo>
                      <a:pt x="202" y="944"/>
                    </a:lnTo>
                    <a:lnTo>
                      <a:pt x="177" y="960"/>
                    </a:lnTo>
                    <a:lnTo>
                      <a:pt x="154" y="974"/>
                    </a:lnTo>
                    <a:lnTo>
                      <a:pt x="132" y="986"/>
                    </a:lnTo>
                    <a:lnTo>
                      <a:pt x="114" y="996"/>
                    </a:lnTo>
                    <a:lnTo>
                      <a:pt x="98" y="1005"/>
                    </a:lnTo>
                    <a:lnTo>
                      <a:pt x="85" y="1011"/>
                    </a:lnTo>
                    <a:lnTo>
                      <a:pt x="76" y="1015"/>
                    </a:lnTo>
                    <a:lnTo>
                      <a:pt x="71" y="1016"/>
                    </a:lnTo>
                    <a:lnTo>
                      <a:pt x="0" y="939"/>
                    </a:lnTo>
                    <a:lnTo>
                      <a:pt x="5" y="932"/>
                    </a:lnTo>
                    <a:lnTo>
                      <a:pt x="14" y="927"/>
                    </a:lnTo>
                    <a:lnTo>
                      <a:pt x="28" y="923"/>
                    </a:lnTo>
                    <a:lnTo>
                      <a:pt x="42" y="919"/>
                    </a:lnTo>
                    <a:lnTo>
                      <a:pt x="57" y="916"/>
                    </a:lnTo>
                    <a:lnTo>
                      <a:pt x="72" y="913"/>
                    </a:lnTo>
                    <a:lnTo>
                      <a:pt x="85" y="911"/>
                    </a:lnTo>
                    <a:lnTo>
                      <a:pt x="94" y="910"/>
                    </a:lnTo>
                    <a:lnTo>
                      <a:pt x="134" y="895"/>
                    </a:lnTo>
                    <a:lnTo>
                      <a:pt x="169" y="879"/>
                    </a:lnTo>
                    <a:lnTo>
                      <a:pt x="199" y="862"/>
                    </a:lnTo>
                    <a:lnTo>
                      <a:pt x="223" y="846"/>
                    </a:lnTo>
                    <a:lnTo>
                      <a:pt x="242" y="829"/>
                    </a:lnTo>
                    <a:lnTo>
                      <a:pt x="258" y="815"/>
                    </a:lnTo>
                    <a:lnTo>
                      <a:pt x="269" y="802"/>
                    </a:lnTo>
                    <a:lnTo>
                      <a:pt x="277" y="792"/>
                    </a:lnTo>
                    <a:lnTo>
                      <a:pt x="281" y="786"/>
                    </a:lnTo>
                    <a:lnTo>
                      <a:pt x="282" y="784"/>
                    </a:lnTo>
                    <a:lnTo>
                      <a:pt x="289" y="773"/>
                    </a:lnTo>
                    <a:lnTo>
                      <a:pt x="295" y="761"/>
                    </a:lnTo>
                    <a:lnTo>
                      <a:pt x="301" y="748"/>
                    </a:lnTo>
                    <a:lnTo>
                      <a:pt x="306" y="734"/>
                    </a:lnTo>
                    <a:lnTo>
                      <a:pt x="309" y="717"/>
                    </a:lnTo>
                    <a:lnTo>
                      <a:pt x="310" y="700"/>
                    </a:lnTo>
                    <a:lnTo>
                      <a:pt x="308" y="681"/>
                    </a:lnTo>
                    <a:lnTo>
                      <a:pt x="302" y="660"/>
                    </a:lnTo>
                    <a:lnTo>
                      <a:pt x="295" y="639"/>
                    </a:lnTo>
                    <a:lnTo>
                      <a:pt x="283" y="616"/>
                    </a:lnTo>
                    <a:lnTo>
                      <a:pt x="268" y="590"/>
                    </a:lnTo>
                    <a:lnTo>
                      <a:pt x="248" y="564"/>
                    </a:lnTo>
                    <a:lnTo>
                      <a:pt x="222" y="535"/>
                    </a:lnTo>
                    <a:lnTo>
                      <a:pt x="192" y="505"/>
                    </a:lnTo>
                    <a:lnTo>
                      <a:pt x="155" y="473"/>
                    </a:lnTo>
                    <a:lnTo>
                      <a:pt x="118" y="441"/>
                    </a:lnTo>
                    <a:lnTo>
                      <a:pt x="87" y="407"/>
                    </a:lnTo>
                    <a:lnTo>
                      <a:pt x="60" y="373"/>
                    </a:lnTo>
                    <a:lnTo>
                      <a:pt x="39" y="340"/>
                    </a:lnTo>
                    <a:lnTo>
                      <a:pt x="24" y="306"/>
                    </a:lnTo>
                    <a:lnTo>
                      <a:pt x="12" y="272"/>
                    </a:lnTo>
                    <a:lnTo>
                      <a:pt x="7" y="239"/>
                    </a:lnTo>
                    <a:lnTo>
                      <a:pt x="8" y="206"/>
                    </a:lnTo>
                    <a:lnTo>
                      <a:pt x="14" y="175"/>
                    </a:lnTo>
                    <a:lnTo>
                      <a:pt x="27" y="144"/>
                    </a:lnTo>
                    <a:lnTo>
                      <a:pt x="44" y="115"/>
                    </a:lnTo>
                    <a:lnTo>
                      <a:pt x="67" y="86"/>
                    </a:lnTo>
                    <a:lnTo>
                      <a:pt x="94" y="62"/>
                    </a:lnTo>
                    <a:lnTo>
                      <a:pt x="123" y="41"/>
                    </a:lnTo>
                    <a:lnTo>
                      <a:pt x="156" y="25"/>
                    </a:lnTo>
                    <a:lnTo>
                      <a:pt x="190" y="13"/>
                    </a:lnTo>
                    <a:lnTo>
                      <a:pt x="227" y="4"/>
                    </a:lnTo>
                    <a:lnTo>
                      <a:pt x="267" y="0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" name="Freeform 21">
                <a:extLst>
                  <a:ext uri="{FF2B5EF4-FFF2-40B4-BE49-F238E27FC236}">
                    <a16:creationId xmlns:a16="http://schemas.microsoft.com/office/drawing/2014/main" id="{9929CCF5-3767-4E19-BE02-246A55FBDB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1638" y="1727200"/>
                <a:ext cx="41275" cy="39688"/>
              </a:xfrm>
              <a:custGeom>
                <a:avLst/>
                <a:gdLst>
                  <a:gd name="T0" fmla="*/ 263 w 366"/>
                  <a:gd name="T1" fmla="*/ 0 h 351"/>
                  <a:gd name="T2" fmla="*/ 283 w 366"/>
                  <a:gd name="T3" fmla="*/ 3 h 351"/>
                  <a:gd name="T4" fmla="*/ 303 w 366"/>
                  <a:gd name="T5" fmla="*/ 11 h 351"/>
                  <a:gd name="T6" fmla="*/ 322 w 366"/>
                  <a:gd name="T7" fmla="*/ 22 h 351"/>
                  <a:gd name="T8" fmla="*/ 338 w 366"/>
                  <a:gd name="T9" fmla="*/ 37 h 351"/>
                  <a:gd name="T10" fmla="*/ 350 w 366"/>
                  <a:gd name="T11" fmla="*/ 54 h 351"/>
                  <a:gd name="T12" fmla="*/ 360 w 366"/>
                  <a:gd name="T13" fmla="*/ 75 h 351"/>
                  <a:gd name="T14" fmla="*/ 365 w 366"/>
                  <a:gd name="T15" fmla="*/ 95 h 351"/>
                  <a:gd name="T16" fmla="*/ 366 w 366"/>
                  <a:gd name="T17" fmla="*/ 115 h 351"/>
                  <a:gd name="T18" fmla="*/ 363 w 366"/>
                  <a:gd name="T19" fmla="*/ 136 h 351"/>
                  <a:gd name="T20" fmla="*/ 356 w 366"/>
                  <a:gd name="T21" fmla="*/ 156 h 351"/>
                  <a:gd name="T22" fmla="*/ 344 w 366"/>
                  <a:gd name="T23" fmla="*/ 175 h 351"/>
                  <a:gd name="T24" fmla="*/ 330 w 366"/>
                  <a:gd name="T25" fmla="*/ 191 h 351"/>
                  <a:gd name="T26" fmla="*/ 182 w 366"/>
                  <a:gd name="T27" fmla="*/ 323 h 351"/>
                  <a:gd name="T28" fmla="*/ 164 w 366"/>
                  <a:gd name="T29" fmla="*/ 336 h 351"/>
                  <a:gd name="T30" fmla="*/ 145 w 366"/>
                  <a:gd name="T31" fmla="*/ 346 h 351"/>
                  <a:gd name="T32" fmla="*/ 124 w 366"/>
                  <a:gd name="T33" fmla="*/ 351 h 351"/>
                  <a:gd name="T34" fmla="*/ 103 w 366"/>
                  <a:gd name="T35" fmla="*/ 351 h 351"/>
                  <a:gd name="T36" fmla="*/ 83 w 366"/>
                  <a:gd name="T37" fmla="*/ 348 h 351"/>
                  <a:gd name="T38" fmla="*/ 63 w 366"/>
                  <a:gd name="T39" fmla="*/ 340 h 351"/>
                  <a:gd name="T40" fmla="*/ 44 w 366"/>
                  <a:gd name="T41" fmla="*/ 330 h 351"/>
                  <a:gd name="T42" fmla="*/ 28 w 366"/>
                  <a:gd name="T43" fmla="*/ 315 h 351"/>
                  <a:gd name="T44" fmla="*/ 15 w 366"/>
                  <a:gd name="T45" fmla="*/ 297 h 351"/>
                  <a:gd name="T46" fmla="*/ 6 w 366"/>
                  <a:gd name="T47" fmla="*/ 277 h 351"/>
                  <a:gd name="T48" fmla="*/ 1 w 366"/>
                  <a:gd name="T49" fmla="*/ 257 h 351"/>
                  <a:gd name="T50" fmla="*/ 0 w 366"/>
                  <a:gd name="T51" fmla="*/ 236 h 351"/>
                  <a:gd name="T52" fmla="*/ 3 w 366"/>
                  <a:gd name="T53" fmla="*/ 215 h 351"/>
                  <a:gd name="T54" fmla="*/ 10 w 366"/>
                  <a:gd name="T55" fmla="*/ 196 h 351"/>
                  <a:gd name="T56" fmla="*/ 22 w 366"/>
                  <a:gd name="T57" fmla="*/ 178 h 351"/>
                  <a:gd name="T58" fmla="*/ 37 w 366"/>
                  <a:gd name="T59" fmla="*/ 161 h 351"/>
                  <a:gd name="T60" fmla="*/ 183 w 366"/>
                  <a:gd name="T61" fmla="*/ 29 h 351"/>
                  <a:gd name="T62" fmla="*/ 202 w 366"/>
                  <a:gd name="T63" fmla="*/ 16 h 351"/>
                  <a:gd name="T64" fmla="*/ 221 w 366"/>
                  <a:gd name="T65" fmla="*/ 7 h 351"/>
                  <a:gd name="T66" fmla="*/ 241 w 366"/>
                  <a:gd name="T67" fmla="*/ 1 h 351"/>
                  <a:gd name="T68" fmla="*/ 263 w 366"/>
                  <a:gd name="T69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66" h="351">
                    <a:moveTo>
                      <a:pt x="263" y="0"/>
                    </a:moveTo>
                    <a:lnTo>
                      <a:pt x="283" y="3"/>
                    </a:lnTo>
                    <a:lnTo>
                      <a:pt x="303" y="11"/>
                    </a:lnTo>
                    <a:lnTo>
                      <a:pt x="322" y="22"/>
                    </a:lnTo>
                    <a:lnTo>
                      <a:pt x="338" y="37"/>
                    </a:lnTo>
                    <a:lnTo>
                      <a:pt x="350" y="54"/>
                    </a:lnTo>
                    <a:lnTo>
                      <a:pt x="360" y="75"/>
                    </a:lnTo>
                    <a:lnTo>
                      <a:pt x="365" y="95"/>
                    </a:lnTo>
                    <a:lnTo>
                      <a:pt x="366" y="115"/>
                    </a:lnTo>
                    <a:lnTo>
                      <a:pt x="363" y="136"/>
                    </a:lnTo>
                    <a:lnTo>
                      <a:pt x="356" y="156"/>
                    </a:lnTo>
                    <a:lnTo>
                      <a:pt x="344" y="175"/>
                    </a:lnTo>
                    <a:lnTo>
                      <a:pt x="330" y="191"/>
                    </a:lnTo>
                    <a:lnTo>
                      <a:pt x="182" y="323"/>
                    </a:lnTo>
                    <a:lnTo>
                      <a:pt x="164" y="336"/>
                    </a:lnTo>
                    <a:lnTo>
                      <a:pt x="145" y="346"/>
                    </a:lnTo>
                    <a:lnTo>
                      <a:pt x="124" y="351"/>
                    </a:lnTo>
                    <a:lnTo>
                      <a:pt x="103" y="351"/>
                    </a:lnTo>
                    <a:lnTo>
                      <a:pt x="83" y="348"/>
                    </a:lnTo>
                    <a:lnTo>
                      <a:pt x="63" y="340"/>
                    </a:lnTo>
                    <a:lnTo>
                      <a:pt x="44" y="330"/>
                    </a:lnTo>
                    <a:lnTo>
                      <a:pt x="28" y="315"/>
                    </a:lnTo>
                    <a:lnTo>
                      <a:pt x="15" y="297"/>
                    </a:lnTo>
                    <a:lnTo>
                      <a:pt x="6" y="277"/>
                    </a:lnTo>
                    <a:lnTo>
                      <a:pt x="1" y="257"/>
                    </a:lnTo>
                    <a:lnTo>
                      <a:pt x="0" y="236"/>
                    </a:lnTo>
                    <a:lnTo>
                      <a:pt x="3" y="215"/>
                    </a:lnTo>
                    <a:lnTo>
                      <a:pt x="10" y="196"/>
                    </a:lnTo>
                    <a:lnTo>
                      <a:pt x="22" y="178"/>
                    </a:lnTo>
                    <a:lnTo>
                      <a:pt x="37" y="161"/>
                    </a:lnTo>
                    <a:lnTo>
                      <a:pt x="183" y="29"/>
                    </a:lnTo>
                    <a:lnTo>
                      <a:pt x="202" y="16"/>
                    </a:lnTo>
                    <a:lnTo>
                      <a:pt x="221" y="7"/>
                    </a:lnTo>
                    <a:lnTo>
                      <a:pt x="241" y="1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C7DA79A0-3AF6-4A03-8B07-130FF662D040}"/>
                </a:ext>
              </a:extLst>
            </p:cNvPr>
            <p:cNvSpPr txBox="1"/>
            <p:nvPr/>
          </p:nvSpPr>
          <p:spPr>
            <a:xfrm>
              <a:off x="7955911" y="3912085"/>
              <a:ext cx="1841363" cy="8800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29389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4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34314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미래 방향성 및 활용방향 소개</a:t>
              </a:r>
              <a:endParaRPr lang="en-US" altLang="ko-KR" sz="1050" dirty="0">
                <a:solidFill>
                  <a:srgbClr val="34314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F76DCDB0-8A77-46EF-9082-8F32C3E5B342}"/>
              </a:ext>
            </a:extLst>
          </p:cNvPr>
          <p:cNvGrpSpPr/>
          <p:nvPr/>
        </p:nvGrpSpPr>
        <p:grpSpPr>
          <a:xfrm>
            <a:off x="2028001" y="1748730"/>
            <a:ext cx="1841363" cy="2796865"/>
            <a:chOff x="2028001" y="1752895"/>
            <a:chExt cx="1841363" cy="2796865"/>
          </a:xfrm>
        </p:grpSpPr>
        <p:sp>
          <p:nvSpPr>
            <p:cNvPr id="79" name="모서리가 둥근 직사각형 15">
              <a:extLst>
                <a:ext uri="{FF2B5EF4-FFF2-40B4-BE49-F238E27FC236}">
                  <a16:creationId xmlns:a16="http://schemas.microsoft.com/office/drawing/2014/main" id="{DEC4A354-6E36-44CA-B2EC-B3545B1AB1A3}"/>
                </a:ext>
              </a:extLst>
            </p:cNvPr>
            <p:cNvSpPr/>
            <p:nvPr/>
          </p:nvSpPr>
          <p:spPr>
            <a:xfrm>
              <a:off x="2201651" y="1752895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모서리가 둥근 직사각형 16">
              <a:extLst>
                <a:ext uri="{FF2B5EF4-FFF2-40B4-BE49-F238E27FC236}">
                  <a16:creationId xmlns:a16="http://schemas.microsoft.com/office/drawing/2014/main" id="{C75ECC09-FC1C-4A6C-B869-435B2EDE9C7E}"/>
                </a:ext>
              </a:extLst>
            </p:cNvPr>
            <p:cNvSpPr/>
            <p:nvPr/>
          </p:nvSpPr>
          <p:spPr>
            <a:xfrm>
              <a:off x="2201651" y="3314361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F5F6F9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haroni" panose="02010803020104030203" pitchFamily="2" charset="-79"/>
                </a:rPr>
                <a:t>프로젝트 소개</a:t>
              </a:r>
              <a:endPara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  <a:cs typeface="Aharoni" panose="02010803020104030203" pitchFamily="2" charset="-79"/>
              </a:endParaRPr>
            </a:p>
          </p:txBody>
        </p:sp>
        <p:grpSp>
          <p:nvGrpSpPr>
            <p:cNvPr id="81" name="Group 28">
              <a:extLst>
                <a:ext uri="{FF2B5EF4-FFF2-40B4-BE49-F238E27FC236}">
                  <a16:creationId xmlns:a16="http://schemas.microsoft.com/office/drawing/2014/main" id="{8D082913-135E-4B2D-B796-69B657F0448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631367" y="2027946"/>
              <a:ext cx="645665" cy="565084"/>
              <a:chOff x="496" y="4251"/>
              <a:chExt cx="641" cy="561"/>
            </a:xfrm>
            <a:solidFill>
              <a:schemeClr val="bg1">
                <a:lumMod val="75000"/>
              </a:schemeClr>
            </a:solidFill>
          </p:grpSpPr>
          <p:sp>
            <p:nvSpPr>
              <p:cNvPr id="82" name="Freeform 30">
                <a:extLst>
                  <a:ext uri="{FF2B5EF4-FFF2-40B4-BE49-F238E27FC236}">
                    <a16:creationId xmlns:a16="http://schemas.microsoft.com/office/drawing/2014/main" id="{951208B7-9109-4485-86AF-89CAEF5DF3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83" name="Freeform 31">
                <a:extLst>
                  <a:ext uri="{FF2B5EF4-FFF2-40B4-BE49-F238E27FC236}">
                    <a16:creationId xmlns:a16="http://schemas.microsoft.com/office/drawing/2014/main" id="{C246E1B4-6367-44D4-87B0-F7FA7C3D4F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1E2CEFB2-7452-4C62-ABF6-5D49AEECEC7E}"/>
                </a:ext>
              </a:extLst>
            </p:cNvPr>
            <p:cNvSpPr txBox="1"/>
            <p:nvPr/>
          </p:nvSpPr>
          <p:spPr>
            <a:xfrm>
              <a:off x="2028001" y="3912085"/>
              <a:ext cx="1841363" cy="637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1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간단한 소개</a:t>
              </a:r>
              <a:endParaRPr lang="en-US" altLang="ko-KR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A9F9D6FF-E2BD-480D-80E7-9FDB382709E2}"/>
              </a:ext>
            </a:extLst>
          </p:cNvPr>
          <p:cNvGrpSpPr/>
          <p:nvPr/>
        </p:nvGrpSpPr>
        <p:grpSpPr>
          <a:xfrm>
            <a:off x="2028001" y="1748730"/>
            <a:ext cx="1841363" cy="2796865"/>
            <a:chOff x="2028001" y="1752895"/>
            <a:chExt cx="1841363" cy="2796865"/>
          </a:xfrm>
        </p:grpSpPr>
        <p:sp>
          <p:nvSpPr>
            <p:cNvPr id="96" name="모서리가 둥근 직사각형 15">
              <a:extLst>
                <a:ext uri="{FF2B5EF4-FFF2-40B4-BE49-F238E27FC236}">
                  <a16:creationId xmlns:a16="http://schemas.microsoft.com/office/drawing/2014/main" id="{AA58C625-8DBB-4EE5-815B-F2CF369D1FA8}"/>
                </a:ext>
              </a:extLst>
            </p:cNvPr>
            <p:cNvSpPr/>
            <p:nvPr/>
          </p:nvSpPr>
          <p:spPr>
            <a:xfrm>
              <a:off x="2201651" y="1752895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모서리가 둥근 직사각형 16">
              <a:extLst>
                <a:ext uri="{FF2B5EF4-FFF2-40B4-BE49-F238E27FC236}">
                  <a16:creationId xmlns:a16="http://schemas.microsoft.com/office/drawing/2014/main" id="{A1086AA1-36FA-45F5-AF91-787FB97F7045}"/>
                </a:ext>
              </a:extLst>
            </p:cNvPr>
            <p:cNvSpPr/>
            <p:nvPr/>
          </p:nvSpPr>
          <p:spPr>
            <a:xfrm>
              <a:off x="2201651" y="3314361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293896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rPr>
                <a:t>프로젝트 소개</a:t>
              </a:r>
              <a:endParaRPr lang="en-US" altLang="ko-KR" sz="12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grpSp>
          <p:nvGrpSpPr>
            <p:cNvPr id="98" name="Group 28">
              <a:extLst>
                <a:ext uri="{FF2B5EF4-FFF2-40B4-BE49-F238E27FC236}">
                  <a16:creationId xmlns:a16="http://schemas.microsoft.com/office/drawing/2014/main" id="{8374A9F9-618A-4D6F-8472-32ED20EA9A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631367" y="2027946"/>
              <a:ext cx="645665" cy="565084"/>
              <a:chOff x="496" y="4251"/>
              <a:chExt cx="641" cy="561"/>
            </a:xfrm>
            <a:solidFill>
              <a:schemeClr val="bg1">
                <a:lumMod val="75000"/>
              </a:schemeClr>
            </a:solidFill>
          </p:grpSpPr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7FF5E89F-9C13-4387-BDF2-A2CB35D49F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" y="4720"/>
                <a:ext cx="88" cy="92"/>
              </a:xfrm>
              <a:custGeom>
                <a:avLst/>
                <a:gdLst>
                  <a:gd name="T0" fmla="*/ 0 w 526"/>
                  <a:gd name="T1" fmla="*/ 0 h 553"/>
                  <a:gd name="T2" fmla="*/ 526 w 526"/>
                  <a:gd name="T3" fmla="*/ 250 h 553"/>
                  <a:gd name="T4" fmla="*/ 97 w 526"/>
                  <a:gd name="T5" fmla="*/ 542 h 553"/>
                  <a:gd name="T6" fmla="*/ 81 w 526"/>
                  <a:gd name="T7" fmla="*/ 549 h 553"/>
                  <a:gd name="T8" fmla="*/ 65 w 526"/>
                  <a:gd name="T9" fmla="*/ 553 h 553"/>
                  <a:gd name="T10" fmla="*/ 49 w 526"/>
                  <a:gd name="T11" fmla="*/ 552 h 553"/>
                  <a:gd name="T12" fmla="*/ 34 w 526"/>
                  <a:gd name="T13" fmla="*/ 546 h 553"/>
                  <a:gd name="T14" fmla="*/ 20 w 526"/>
                  <a:gd name="T15" fmla="*/ 535 h 553"/>
                  <a:gd name="T16" fmla="*/ 9 w 526"/>
                  <a:gd name="T17" fmla="*/ 522 h 553"/>
                  <a:gd name="T18" fmla="*/ 2 w 526"/>
                  <a:gd name="T19" fmla="*/ 507 h 553"/>
                  <a:gd name="T20" fmla="*/ 0 w 526"/>
                  <a:gd name="T21" fmla="*/ 490 h 553"/>
                  <a:gd name="T22" fmla="*/ 0 w 526"/>
                  <a:gd name="T23" fmla="*/ 0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26" h="553">
                    <a:moveTo>
                      <a:pt x="0" y="0"/>
                    </a:moveTo>
                    <a:lnTo>
                      <a:pt x="526" y="250"/>
                    </a:lnTo>
                    <a:lnTo>
                      <a:pt x="97" y="542"/>
                    </a:lnTo>
                    <a:lnTo>
                      <a:pt x="81" y="549"/>
                    </a:lnTo>
                    <a:lnTo>
                      <a:pt x="65" y="553"/>
                    </a:lnTo>
                    <a:lnTo>
                      <a:pt x="49" y="552"/>
                    </a:lnTo>
                    <a:lnTo>
                      <a:pt x="34" y="546"/>
                    </a:lnTo>
                    <a:lnTo>
                      <a:pt x="20" y="535"/>
                    </a:lnTo>
                    <a:lnTo>
                      <a:pt x="9" y="522"/>
                    </a:lnTo>
                    <a:lnTo>
                      <a:pt x="2" y="507"/>
                    </a:lnTo>
                    <a:lnTo>
                      <a:pt x="0" y="4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F042C633-F1C4-4340-B71E-5A208D97EA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" y="4251"/>
                <a:ext cx="641" cy="530"/>
              </a:xfrm>
              <a:custGeom>
                <a:avLst/>
                <a:gdLst>
                  <a:gd name="T0" fmla="*/ 3785 w 3847"/>
                  <a:gd name="T1" fmla="*/ 0 h 3180"/>
                  <a:gd name="T2" fmla="*/ 3800 w 3847"/>
                  <a:gd name="T3" fmla="*/ 2 h 3180"/>
                  <a:gd name="T4" fmla="*/ 3814 w 3847"/>
                  <a:gd name="T5" fmla="*/ 7 h 3180"/>
                  <a:gd name="T6" fmla="*/ 3827 w 3847"/>
                  <a:gd name="T7" fmla="*/ 16 h 3180"/>
                  <a:gd name="T8" fmla="*/ 3839 w 3847"/>
                  <a:gd name="T9" fmla="*/ 31 h 3180"/>
                  <a:gd name="T10" fmla="*/ 3846 w 3847"/>
                  <a:gd name="T11" fmla="*/ 49 h 3180"/>
                  <a:gd name="T12" fmla="*/ 3847 w 3847"/>
                  <a:gd name="T13" fmla="*/ 66 h 3180"/>
                  <a:gd name="T14" fmla="*/ 3842 w 3847"/>
                  <a:gd name="T15" fmla="*/ 85 h 3180"/>
                  <a:gd name="T16" fmla="*/ 2642 w 3847"/>
                  <a:gd name="T17" fmla="*/ 3110 h 3180"/>
                  <a:gd name="T18" fmla="*/ 2631 w 3847"/>
                  <a:gd name="T19" fmla="*/ 3130 h 3180"/>
                  <a:gd name="T20" fmla="*/ 2617 w 3847"/>
                  <a:gd name="T21" fmla="*/ 3147 h 3180"/>
                  <a:gd name="T22" fmla="*/ 2600 w 3847"/>
                  <a:gd name="T23" fmla="*/ 3161 h 3180"/>
                  <a:gd name="T24" fmla="*/ 2579 w 3847"/>
                  <a:gd name="T25" fmla="*/ 3172 h 3180"/>
                  <a:gd name="T26" fmla="*/ 2559 w 3847"/>
                  <a:gd name="T27" fmla="*/ 3178 h 3180"/>
                  <a:gd name="T28" fmla="*/ 2539 w 3847"/>
                  <a:gd name="T29" fmla="*/ 3180 h 3180"/>
                  <a:gd name="T30" fmla="*/ 2514 w 3847"/>
                  <a:gd name="T31" fmla="*/ 3177 h 3180"/>
                  <a:gd name="T32" fmla="*/ 2491 w 3847"/>
                  <a:gd name="T33" fmla="*/ 3168 h 3180"/>
                  <a:gd name="T34" fmla="*/ 1278 w 3847"/>
                  <a:gd name="T35" fmla="*/ 2591 h 3180"/>
                  <a:gd name="T36" fmla="*/ 2984 w 3847"/>
                  <a:gd name="T37" fmla="*/ 878 h 3180"/>
                  <a:gd name="T38" fmla="*/ 1036 w 3847"/>
                  <a:gd name="T39" fmla="*/ 2477 h 3180"/>
                  <a:gd name="T40" fmla="*/ 63 w 3847"/>
                  <a:gd name="T41" fmla="*/ 2014 h 3180"/>
                  <a:gd name="T42" fmla="*/ 42 w 3847"/>
                  <a:gd name="T43" fmla="*/ 2000 h 3180"/>
                  <a:gd name="T44" fmla="*/ 24 w 3847"/>
                  <a:gd name="T45" fmla="*/ 1983 h 3180"/>
                  <a:gd name="T46" fmla="*/ 11 w 3847"/>
                  <a:gd name="T47" fmla="*/ 1963 h 3180"/>
                  <a:gd name="T48" fmla="*/ 3 w 3847"/>
                  <a:gd name="T49" fmla="*/ 1940 h 3180"/>
                  <a:gd name="T50" fmla="*/ 0 w 3847"/>
                  <a:gd name="T51" fmla="*/ 1915 h 3180"/>
                  <a:gd name="T52" fmla="*/ 2 w 3847"/>
                  <a:gd name="T53" fmla="*/ 1891 h 3180"/>
                  <a:gd name="T54" fmla="*/ 10 w 3847"/>
                  <a:gd name="T55" fmla="*/ 1867 h 3180"/>
                  <a:gd name="T56" fmla="*/ 23 w 3847"/>
                  <a:gd name="T57" fmla="*/ 1846 h 3180"/>
                  <a:gd name="T58" fmla="*/ 41 w 3847"/>
                  <a:gd name="T59" fmla="*/ 1829 h 3180"/>
                  <a:gd name="T60" fmla="*/ 62 w 3847"/>
                  <a:gd name="T61" fmla="*/ 1816 h 3180"/>
                  <a:gd name="T62" fmla="*/ 3757 w 3847"/>
                  <a:gd name="T63" fmla="*/ 5 h 3180"/>
                  <a:gd name="T64" fmla="*/ 3771 w 3847"/>
                  <a:gd name="T65" fmla="*/ 1 h 3180"/>
                  <a:gd name="T66" fmla="*/ 3785 w 3847"/>
                  <a:gd name="T67" fmla="*/ 0 h 3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7" h="3180">
                    <a:moveTo>
                      <a:pt x="3785" y="0"/>
                    </a:moveTo>
                    <a:lnTo>
                      <a:pt x="3800" y="2"/>
                    </a:lnTo>
                    <a:lnTo>
                      <a:pt x="3814" y="7"/>
                    </a:lnTo>
                    <a:lnTo>
                      <a:pt x="3827" y="16"/>
                    </a:lnTo>
                    <a:lnTo>
                      <a:pt x="3839" y="31"/>
                    </a:lnTo>
                    <a:lnTo>
                      <a:pt x="3846" y="49"/>
                    </a:lnTo>
                    <a:lnTo>
                      <a:pt x="3847" y="66"/>
                    </a:lnTo>
                    <a:lnTo>
                      <a:pt x="3842" y="85"/>
                    </a:lnTo>
                    <a:lnTo>
                      <a:pt x="2642" y="3110"/>
                    </a:lnTo>
                    <a:lnTo>
                      <a:pt x="2631" y="3130"/>
                    </a:lnTo>
                    <a:lnTo>
                      <a:pt x="2617" y="3147"/>
                    </a:lnTo>
                    <a:lnTo>
                      <a:pt x="2600" y="3161"/>
                    </a:lnTo>
                    <a:lnTo>
                      <a:pt x="2579" y="3172"/>
                    </a:lnTo>
                    <a:lnTo>
                      <a:pt x="2559" y="3178"/>
                    </a:lnTo>
                    <a:lnTo>
                      <a:pt x="2539" y="3180"/>
                    </a:lnTo>
                    <a:lnTo>
                      <a:pt x="2514" y="3177"/>
                    </a:lnTo>
                    <a:lnTo>
                      <a:pt x="2491" y="3168"/>
                    </a:lnTo>
                    <a:lnTo>
                      <a:pt x="1278" y="2591"/>
                    </a:lnTo>
                    <a:lnTo>
                      <a:pt x="2984" y="878"/>
                    </a:lnTo>
                    <a:lnTo>
                      <a:pt x="1036" y="2477"/>
                    </a:lnTo>
                    <a:lnTo>
                      <a:pt x="63" y="2014"/>
                    </a:lnTo>
                    <a:lnTo>
                      <a:pt x="42" y="2000"/>
                    </a:lnTo>
                    <a:lnTo>
                      <a:pt x="24" y="1983"/>
                    </a:lnTo>
                    <a:lnTo>
                      <a:pt x="11" y="1963"/>
                    </a:lnTo>
                    <a:lnTo>
                      <a:pt x="3" y="1940"/>
                    </a:lnTo>
                    <a:lnTo>
                      <a:pt x="0" y="1915"/>
                    </a:lnTo>
                    <a:lnTo>
                      <a:pt x="2" y="1891"/>
                    </a:lnTo>
                    <a:lnTo>
                      <a:pt x="10" y="1867"/>
                    </a:lnTo>
                    <a:lnTo>
                      <a:pt x="23" y="1846"/>
                    </a:lnTo>
                    <a:lnTo>
                      <a:pt x="41" y="1829"/>
                    </a:lnTo>
                    <a:lnTo>
                      <a:pt x="62" y="1816"/>
                    </a:lnTo>
                    <a:lnTo>
                      <a:pt x="3757" y="5"/>
                    </a:lnTo>
                    <a:lnTo>
                      <a:pt x="3771" y="1"/>
                    </a:lnTo>
                    <a:lnTo>
                      <a:pt x="3785" y="0"/>
                    </a:lnTo>
                    <a:close/>
                  </a:path>
                </a:pathLst>
              </a:custGeom>
              <a:solidFill>
                <a:srgbClr val="29389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1721E182-719C-4D99-8B52-D63BF1A15A00}"/>
                </a:ext>
              </a:extLst>
            </p:cNvPr>
            <p:cNvSpPr txBox="1"/>
            <p:nvPr/>
          </p:nvSpPr>
          <p:spPr>
            <a:xfrm>
              <a:off x="2028001" y="3912085"/>
              <a:ext cx="1841363" cy="637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29389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Step. 1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34314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rPr>
                <a:t>프로젝트의 간단한 소개</a:t>
              </a:r>
              <a:endParaRPr lang="en-US" altLang="ko-KR" sz="1050" dirty="0">
                <a:solidFill>
                  <a:srgbClr val="34314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haroni" panose="02010803020104030203" pitchFamily="2" charset="-79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D65BC66-EA19-4412-B3DB-086861CD1155}"/>
              </a:ext>
            </a:extLst>
          </p:cNvPr>
          <p:cNvGrpSpPr/>
          <p:nvPr/>
        </p:nvGrpSpPr>
        <p:grpSpPr>
          <a:xfrm>
            <a:off x="5803098" y="1747883"/>
            <a:ext cx="1841363" cy="3028210"/>
            <a:chOff x="5922350" y="1768687"/>
            <a:chExt cx="1841363" cy="3028210"/>
          </a:xfrm>
        </p:grpSpPr>
        <p:sp>
          <p:nvSpPr>
            <p:cNvPr id="18" name="모서리가 둥근 직사각형 17"/>
            <p:cNvSpPr/>
            <p:nvPr/>
          </p:nvSpPr>
          <p:spPr>
            <a:xfrm>
              <a:off x="6096000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chemeClr val="bg1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6096000" y="3330153"/>
              <a:ext cx="1494064" cy="353513"/>
            </a:xfrm>
            <a:prstGeom prst="roundRect">
              <a:avLst>
                <a:gd name="adj" fmla="val 15935"/>
              </a:avLst>
            </a:prstGeom>
            <a:solidFill>
              <a:srgbClr val="293896"/>
            </a:solidFill>
            <a:ln>
              <a:solidFill>
                <a:srgbClr val="2938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white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결과물 소개</a:t>
              </a:r>
              <a:endParaRPr lang="en-US" altLang="ko-KR" sz="1200" b="1" dirty="0"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haroni" panose="02010803020104030203" pitchFamily="2" charset="-79"/>
              </a:endParaRPr>
            </a:p>
          </p:txBody>
        </p:sp>
        <p:sp>
          <p:nvSpPr>
            <p:cNvPr id="25" name="Freeform 11"/>
            <p:cNvSpPr>
              <a:spLocks noEditPoints="1"/>
            </p:cNvSpPr>
            <p:nvPr/>
          </p:nvSpPr>
          <p:spPr bwMode="auto">
            <a:xfrm>
              <a:off x="6620391" y="2029076"/>
              <a:ext cx="518868" cy="637024"/>
            </a:xfrm>
            <a:custGeom>
              <a:avLst/>
              <a:gdLst>
                <a:gd name="T0" fmla="*/ 1930 w 2831"/>
                <a:gd name="T1" fmla="*/ 2787 h 3472"/>
                <a:gd name="T2" fmla="*/ 1791 w 2831"/>
                <a:gd name="T3" fmla="*/ 2855 h 3472"/>
                <a:gd name="T4" fmla="*/ 2114 w 2831"/>
                <a:gd name="T5" fmla="*/ 3172 h 3472"/>
                <a:gd name="T6" fmla="*/ 2628 w 2831"/>
                <a:gd name="T7" fmla="*/ 2656 h 3472"/>
                <a:gd name="T8" fmla="*/ 2538 w 2831"/>
                <a:gd name="T9" fmla="*/ 2529 h 3472"/>
                <a:gd name="T10" fmla="*/ 1440 w 2831"/>
                <a:gd name="T11" fmla="*/ 2529 h 3472"/>
                <a:gd name="T12" fmla="*/ 914 w 2831"/>
                <a:gd name="T13" fmla="*/ 2569 h 3472"/>
                <a:gd name="T14" fmla="*/ 928 w 2831"/>
                <a:gd name="T15" fmla="*/ 2433 h 3472"/>
                <a:gd name="T16" fmla="*/ 807 w 2831"/>
                <a:gd name="T17" fmla="*/ 2382 h 3472"/>
                <a:gd name="T18" fmla="*/ 439 w 2831"/>
                <a:gd name="T19" fmla="*/ 2514 h 3472"/>
                <a:gd name="T20" fmla="*/ 470 w 2831"/>
                <a:gd name="T21" fmla="*/ 2433 h 3472"/>
                <a:gd name="T22" fmla="*/ 2186 w 2831"/>
                <a:gd name="T23" fmla="*/ 2182 h 3472"/>
                <a:gd name="T24" fmla="*/ 2642 w 2831"/>
                <a:gd name="T25" fmla="*/ 2371 h 3472"/>
                <a:gd name="T26" fmla="*/ 2831 w 2831"/>
                <a:gd name="T27" fmla="*/ 2827 h 3472"/>
                <a:gd name="T28" fmla="*/ 2642 w 2831"/>
                <a:gd name="T29" fmla="*/ 3283 h 3472"/>
                <a:gd name="T30" fmla="*/ 2186 w 2831"/>
                <a:gd name="T31" fmla="*/ 3472 h 3472"/>
                <a:gd name="T32" fmla="*/ 1729 w 2831"/>
                <a:gd name="T33" fmla="*/ 3283 h 3472"/>
                <a:gd name="T34" fmla="*/ 1540 w 2831"/>
                <a:gd name="T35" fmla="*/ 2827 h 3472"/>
                <a:gd name="T36" fmla="*/ 1729 w 2831"/>
                <a:gd name="T37" fmla="*/ 2371 h 3472"/>
                <a:gd name="T38" fmla="*/ 2186 w 2831"/>
                <a:gd name="T39" fmla="*/ 2182 h 3472"/>
                <a:gd name="T40" fmla="*/ 1540 w 2831"/>
                <a:gd name="T41" fmla="*/ 2083 h 3472"/>
                <a:gd name="T42" fmla="*/ 914 w 2831"/>
                <a:gd name="T43" fmla="*/ 2123 h 3472"/>
                <a:gd name="T44" fmla="*/ 928 w 2831"/>
                <a:gd name="T45" fmla="*/ 1986 h 3472"/>
                <a:gd name="T46" fmla="*/ 807 w 2831"/>
                <a:gd name="T47" fmla="*/ 1957 h 3472"/>
                <a:gd name="T48" fmla="*/ 439 w 2831"/>
                <a:gd name="T49" fmla="*/ 2088 h 3472"/>
                <a:gd name="T50" fmla="*/ 470 w 2831"/>
                <a:gd name="T51" fmla="*/ 2007 h 3472"/>
                <a:gd name="T52" fmla="*/ 944 w 2831"/>
                <a:gd name="T53" fmla="*/ 1588 h 3472"/>
                <a:gd name="T54" fmla="*/ 1786 w 2831"/>
                <a:gd name="T55" fmla="*/ 1702 h 3472"/>
                <a:gd name="T56" fmla="*/ 904 w 2831"/>
                <a:gd name="T57" fmla="*/ 1716 h 3472"/>
                <a:gd name="T58" fmla="*/ 944 w 2831"/>
                <a:gd name="T59" fmla="*/ 1588 h 3472"/>
                <a:gd name="T60" fmla="*/ 800 w 2831"/>
                <a:gd name="T61" fmla="*/ 1548 h 3472"/>
                <a:gd name="T62" fmla="*/ 430 w 2831"/>
                <a:gd name="T63" fmla="*/ 1656 h 3472"/>
                <a:gd name="T64" fmla="*/ 484 w 2831"/>
                <a:gd name="T65" fmla="*/ 1589 h 3472"/>
                <a:gd name="T66" fmla="*/ 1738 w 2831"/>
                <a:gd name="T67" fmla="*/ 1140 h 3472"/>
                <a:gd name="T68" fmla="*/ 1778 w 2831"/>
                <a:gd name="T69" fmla="*/ 1269 h 3472"/>
                <a:gd name="T70" fmla="*/ 896 w 2831"/>
                <a:gd name="T71" fmla="*/ 1255 h 3472"/>
                <a:gd name="T72" fmla="*/ 769 w 2831"/>
                <a:gd name="T73" fmla="*/ 1030 h 3472"/>
                <a:gd name="T74" fmla="*/ 616 w 2831"/>
                <a:gd name="T75" fmla="*/ 1312 h 3472"/>
                <a:gd name="T76" fmla="*/ 423 w 2831"/>
                <a:gd name="T77" fmla="*/ 1202 h 3472"/>
                <a:gd name="T78" fmla="*/ 496 w 2831"/>
                <a:gd name="T79" fmla="*/ 1154 h 3472"/>
                <a:gd name="T80" fmla="*/ 548 w 2831"/>
                <a:gd name="T81" fmla="*/ 372 h 3472"/>
                <a:gd name="T82" fmla="*/ 681 w 2831"/>
                <a:gd name="T83" fmla="*/ 618 h 3472"/>
                <a:gd name="T84" fmla="*/ 1588 w 2831"/>
                <a:gd name="T85" fmla="*/ 597 h 3472"/>
                <a:gd name="T86" fmla="*/ 1683 w 2831"/>
                <a:gd name="T87" fmla="*/ 347 h 3472"/>
                <a:gd name="T88" fmla="*/ 2201 w 2831"/>
                <a:gd name="T89" fmla="*/ 438 h 3472"/>
                <a:gd name="T90" fmla="*/ 2118 w 2831"/>
                <a:gd name="T91" fmla="*/ 2037 h 3472"/>
                <a:gd name="T92" fmla="*/ 1412 w 2831"/>
                <a:gd name="T93" fmla="*/ 3005 h 3472"/>
                <a:gd name="T94" fmla="*/ 47 w 2831"/>
                <a:gd name="T95" fmla="*/ 3054 h 3472"/>
                <a:gd name="T96" fmla="*/ 21 w 2831"/>
                <a:gd name="T97" fmla="*/ 455 h 3472"/>
                <a:gd name="T98" fmla="*/ 1118 w 2831"/>
                <a:gd name="T99" fmla="*/ 99 h 3472"/>
                <a:gd name="T100" fmla="*/ 1053 w 2831"/>
                <a:gd name="T101" fmla="*/ 211 h 3472"/>
                <a:gd name="T102" fmla="*/ 1182 w 2831"/>
                <a:gd name="T103" fmla="*/ 211 h 3472"/>
                <a:gd name="T104" fmla="*/ 1118 w 2831"/>
                <a:gd name="T105" fmla="*/ 99 h 3472"/>
                <a:gd name="T106" fmla="*/ 1268 w 2831"/>
                <a:gd name="T107" fmla="*/ 85 h 3472"/>
                <a:gd name="T108" fmla="*/ 1328 w 2831"/>
                <a:gd name="T109" fmla="*/ 238 h 3472"/>
                <a:gd name="T110" fmla="*/ 1564 w 2831"/>
                <a:gd name="T111" fmla="*/ 312 h 3472"/>
                <a:gd name="T112" fmla="*/ 1547 w 2831"/>
                <a:gd name="T113" fmla="*/ 503 h 3472"/>
                <a:gd name="T114" fmla="*/ 711 w 2831"/>
                <a:gd name="T115" fmla="*/ 521 h 3472"/>
                <a:gd name="T116" fmla="*/ 657 w 2831"/>
                <a:gd name="T117" fmla="*/ 338 h 3472"/>
                <a:gd name="T118" fmla="*/ 889 w 2831"/>
                <a:gd name="T119" fmla="*/ 245 h 3472"/>
                <a:gd name="T120" fmla="*/ 954 w 2831"/>
                <a:gd name="T121" fmla="*/ 112 h 3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31" h="3472">
                  <a:moveTo>
                    <a:pt x="2538" y="2529"/>
                  </a:moveTo>
                  <a:lnTo>
                    <a:pt x="2517" y="2531"/>
                  </a:lnTo>
                  <a:lnTo>
                    <a:pt x="2496" y="2537"/>
                  </a:lnTo>
                  <a:lnTo>
                    <a:pt x="2476" y="2547"/>
                  </a:lnTo>
                  <a:lnTo>
                    <a:pt x="2459" y="2563"/>
                  </a:lnTo>
                  <a:lnTo>
                    <a:pt x="2124" y="2939"/>
                  </a:lnTo>
                  <a:lnTo>
                    <a:pt x="1950" y="2800"/>
                  </a:lnTo>
                  <a:lnTo>
                    <a:pt x="1930" y="2787"/>
                  </a:lnTo>
                  <a:lnTo>
                    <a:pt x="1909" y="2780"/>
                  </a:lnTo>
                  <a:lnTo>
                    <a:pt x="1888" y="2778"/>
                  </a:lnTo>
                  <a:lnTo>
                    <a:pt x="1866" y="2780"/>
                  </a:lnTo>
                  <a:lnTo>
                    <a:pt x="1845" y="2787"/>
                  </a:lnTo>
                  <a:lnTo>
                    <a:pt x="1826" y="2799"/>
                  </a:lnTo>
                  <a:lnTo>
                    <a:pt x="1810" y="2814"/>
                  </a:lnTo>
                  <a:lnTo>
                    <a:pt x="1797" y="2834"/>
                  </a:lnTo>
                  <a:lnTo>
                    <a:pt x="1791" y="2855"/>
                  </a:lnTo>
                  <a:lnTo>
                    <a:pt x="1788" y="2876"/>
                  </a:lnTo>
                  <a:lnTo>
                    <a:pt x="1791" y="2899"/>
                  </a:lnTo>
                  <a:lnTo>
                    <a:pt x="1797" y="2920"/>
                  </a:lnTo>
                  <a:lnTo>
                    <a:pt x="1809" y="2938"/>
                  </a:lnTo>
                  <a:lnTo>
                    <a:pt x="1826" y="2954"/>
                  </a:lnTo>
                  <a:lnTo>
                    <a:pt x="2073" y="3152"/>
                  </a:lnTo>
                  <a:lnTo>
                    <a:pt x="2093" y="3165"/>
                  </a:lnTo>
                  <a:lnTo>
                    <a:pt x="2114" y="3172"/>
                  </a:lnTo>
                  <a:lnTo>
                    <a:pt x="2135" y="3174"/>
                  </a:lnTo>
                  <a:lnTo>
                    <a:pt x="2156" y="3172"/>
                  </a:lnTo>
                  <a:lnTo>
                    <a:pt x="2175" y="3166"/>
                  </a:lnTo>
                  <a:lnTo>
                    <a:pt x="2194" y="3155"/>
                  </a:lnTo>
                  <a:lnTo>
                    <a:pt x="2210" y="3142"/>
                  </a:lnTo>
                  <a:lnTo>
                    <a:pt x="2607" y="2694"/>
                  </a:lnTo>
                  <a:lnTo>
                    <a:pt x="2620" y="2676"/>
                  </a:lnTo>
                  <a:lnTo>
                    <a:pt x="2628" y="2656"/>
                  </a:lnTo>
                  <a:lnTo>
                    <a:pt x="2633" y="2633"/>
                  </a:lnTo>
                  <a:lnTo>
                    <a:pt x="2631" y="2612"/>
                  </a:lnTo>
                  <a:lnTo>
                    <a:pt x="2625" y="2591"/>
                  </a:lnTo>
                  <a:lnTo>
                    <a:pt x="2615" y="2571"/>
                  </a:lnTo>
                  <a:lnTo>
                    <a:pt x="2599" y="2555"/>
                  </a:lnTo>
                  <a:lnTo>
                    <a:pt x="2580" y="2542"/>
                  </a:lnTo>
                  <a:lnTo>
                    <a:pt x="2560" y="2534"/>
                  </a:lnTo>
                  <a:lnTo>
                    <a:pt x="2538" y="2529"/>
                  </a:lnTo>
                  <a:close/>
                  <a:moveTo>
                    <a:pt x="944" y="2430"/>
                  </a:moveTo>
                  <a:lnTo>
                    <a:pt x="1391" y="2430"/>
                  </a:lnTo>
                  <a:lnTo>
                    <a:pt x="1406" y="2433"/>
                  </a:lnTo>
                  <a:lnTo>
                    <a:pt x="1420" y="2440"/>
                  </a:lnTo>
                  <a:lnTo>
                    <a:pt x="1431" y="2450"/>
                  </a:lnTo>
                  <a:lnTo>
                    <a:pt x="1438" y="2464"/>
                  </a:lnTo>
                  <a:lnTo>
                    <a:pt x="1440" y="2480"/>
                  </a:lnTo>
                  <a:lnTo>
                    <a:pt x="1440" y="2529"/>
                  </a:lnTo>
                  <a:lnTo>
                    <a:pt x="1438" y="2545"/>
                  </a:lnTo>
                  <a:lnTo>
                    <a:pt x="1431" y="2559"/>
                  </a:lnTo>
                  <a:lnTo>
                    <a:pt x="1420" y="2569"/>
                  </a:lnTo>
                  <a:lnTo>
                    <a:pt x="1406" y="2577"/>
                  </a:lnTo>
                  <a:lnTo>
                    <a:pt x="1391" y="2579"/>
                  </a:lnTo>
                  <a:lnTo>
                    <a:pt x="944" y="2579"/>
                  </a:lnTo>
                  <a:lnTo>
                    <a:pt x="928" y="2577"/>
                  </a:lnTo>
                  <a:lnTo>
                    <a:pt x="914" y="2569"/>
                  </a:lnTo>
                  <a:lnTo>
                    <a:pt x="904" y="2559"/>
                  </a:lnTo>
                  <a:lnTo>
                    <a:pt x="896" y="2545"/>
                  </a:lnTo>
                  <a:lnTo>
                    <a:pt x="894" y="2529"/>
                  </a:lnTo>
                  <a:lnTo>
                    <a:pt x="894" y="2480"/>
                  </a:lnTo>
                  <a:lnTo>
                    <a:pt x="896" y="2464"/>
                  </a:lnTo>
                  <a:lnTo>
                    <a:pt x="904" y="2450"/>
                  </a:lnTo>
                  <a:lnTo>
                    <a:pt x="914" y="2440"/>
                  </a:lnTo>
                  <a:lnTo>
                    <a:pt x="928" y="2433"/>
                  </a:lnTo>
                  <a:lnTo>
                    <a:pt x="944" y="2430"/>
                  </a:lnTo>
                  <a:close/>
                  <a:moveTo>
                    <a:pt x="769" y="2319"/>
                  </a:moveTo>
                  <a:lnTo>
                    <a:pt x="783" y="2322"/>
                  </a:lnTo>
                  <a:lnTo>
                    <a:pt x="795" y="2330"/>
                  </a:lnTo>
                  <a:lnTo>
                    <a:pt x="805" y="2341"/>
                  </a:lnTo>
                  <a:lnTo>
                    <a:pt x="810" y="2355"/>
                  </a:lnTo>
                  <a:lnTo>
                    <a:pt x="810" y="2368"/>
                  </a:lnTo>
                  <a:lnTo>
                    <a:pt x="807" y="2382"/>
                  </a:lnTo>
                  <a:lnTo>
                    <a:pt x="800" y="2395"/>
                  </a:lnTo>
                  <a:lnTo>
                    <a:pt x="616" y="2600"/>
                  </a:lnTo>
                  <a:lnTo>
                    <a:pt x="606" y="2608"/>
                  </a:lnTo>
                  <a:lnTo>
                    <a:pt x="594" y="2613"/>
                  </a:lnTo>
                  <a:lnTo>
                    <a:pt x="581" y="2616"/>
                  </a:lnTo>
                  <a:lnTo>
                    <a:pt x="567" y="2612"/>
                  </a:lnTo>
                  <a:lnTo>
                    <a:pt x="553" y="2605"/>
                  </a:lnTo>
                  <a:lnTo>
                    <a:pt x="439" y="2514"/>
                  </a:lnTo>
                  <a:lnTo>
                    <a:pt x="430" y="2503"/>
                  </a:lnTo>
                  <a:lnTo>
                    <a:pt x="423" y="2490"/>
                  </a:lnTo>
                  <a:lnTo>
                    <a:pt x="422" y="2477"/>
                  </a:lnTo>
                  <a:lnTo>
                    <a:pt x="425" y="2463"/>
                  </a:lnTo>
                  <a:lnTo>
                    <a:pt x="432" y="2449"/>
                  </a:lnTo>
                  <a:lnTo>
                    <a:pt x="442" y="2440"/>
                  </a:lnTo>
                  <a:lnTo>
                    <a:pt x="456" y="2435"/>
                  </a:lnTo>
                  <a:lnTo>
                    <a:pt x="470" y="2433"/>
                  </a:lnTo>
                  <a:lnTo>
                    <a:pt x="484" y="2436"/>
                  </a:lnTo>
                  <a:lnTo>
                    <a:pt x="496" y="2443"/>
                  </a:lnTo>
                  <a:lnTo>
                    <a:pt x="576" y="2507"/>
                  </a:lnTo>
                  <a:lnTo>
                    <a:pt x="731" y="2334"/>
                  </a:lnTo>
                  <a:lnTo>
                    <a:pt x="742" y="2324"/>
                  </a:lnTo>
                  <a:lnTo>
                    <a:pt x="755" y="2320"/>
                  </a:lnTo>
                  <a:lnTo>
                    <a:pt x="769" y="2319"/>
                  </a:lnTo>
                  <a:close/>
                  <a:moveTo>
                    <a:pt x="2186" y="2182"/>
                  </a:moveTo>
                  <a:lnTo>
                    <a:pt x="2251" y="2185"/>
                  </a:lnTo>
                  <a:lnTo>
                    <a:pt x="2316" y="2196"/>
                  </a:lnTo>
                  <a:lnTo>
                    <a:pt x="2378" y="2212"/>
                  </a:lnTo>
                  <a:lnTo>
                    <a:pt x="2437" y="2233"/>
                  </a:lnTo>
                  <a:lnTo>
                    <a:pt x="2494" y="2260"/>
                  </a:lnTo>
                  <a:lnTo>
                    <a:pt x="2546" y="2293"/>
                  </a:lnTo>
                  <a:lnTo>
                    <a:pt x="2596" y="2329"/>
                  </a:lnTo>
                  <a:lnTo>
                    <a:pt x="2642" y="2371"/>
                  </a:lnTo>
                  <a:lnTo>
                    <a:pt x="2683" y="2417"/>
                  </a:lnTo>
                  <a:lnTo>
                    <a:pt x="2721" y="2466"/>
                  </a:lnTo>
                  <a:lnTo>
                    <a:pt x="2753" y="2520"/>
                  </a:lnTo>
                  <a:lnTo>
                    <a:pt x="2780" y="2577"/>
                  </a:lnTo>
                  <a:lnTo>
                    <a:pt x="2802" y="2636"/>
                  </a:lnTo>
                  <a:lnTo>
                    <a:pt x="2818" y="2698"/>
                  </a:lnTo>
                  <a:lnTo>
                    <a:pt x="2828" y="2761"/>
                  </a:lnTo>
                  <a:lnTo>
                    <a:pt x="2831" y="2827"/>
                  </a:lnTo>
                  <a:lnTo>
                    <a:pt x="2828" y="2893"/>
                  </a:lnTo>
                  <a:lnTo>
                    <a:pt x="2818" y="2958"/>
                  </a:lnTo>
                  <a:lnTo>
                    <a:pt x="2802" y="3019"/>
                  </a:lnTo>
                  <a:lnTo>
                    <a:pt x="2780" y="3079"/>
                  </a:lnTo>
                  <a:lnTo>
                    <a:pt x="2753" y="3134"/>
                  </a:lnTo>
                  <a:lnTo>
                    <a:pt x="2721" y="3188"/>
                  </a:lnTo>
                  <a:lnTo>
                    <a:pt x="2683" y="3237"/>
                  </a:lnTo>
                  <a:lnTo>
                    <a:pt x="2642" y="3283"/>
                  </a:lnTo>
                  <a:lnTo>
                    <a:pt x="2596" y="3325"/>
                  </a:lnTo>
                  <a:lnTo>
                    <a:pt x="2546" y="3362"/>
                  </a:lnTo>
                  <a:lnTo>
                    <a:pt x="2494" y="3394"/>
                  </a:lnTo>
                  <a:lnTo>
                    <a:pt x="2437" y="3421"/>
                  </a:lnTo>
                  <a:lnTo>
                    <a:pt x="2378" y="3443"/>
                  </a:lnTo>
                  <a:lnTo>
                    <a:pt x="2316" y="3459"/>
                  </a:lnTo>
                  <a:lnTo>
                    <a:pt x="2251" y="3469"/>
                  </a:lnTo>
                  <a:lnTo>
                    <a:pt x="2186" y="3472"/>
                  </a:lnTo>
                  <a:lnTo>
                    <a:pt x="2120" y="3469"/>
                  </a:lnTo>
                  <a:lnTo>
                    <a:pt x="2055" y="3459"/>
                  </a:lnTo>
                  <a:lnTo>
                    <a:pt x="1993" y="3443"/>
                  </a:lnTo>
                  <a:lnTo>
                    <a:pt x="1934" y="3421"/>
                  </a:lnTo>
                  <a:lnTo>
                    <a:pt x="1877" y="3394"/>
                  </a:lnTo>
                  <a:lnTo>
                    <a:pt x="1825" y="3362"/>
                  </a:lnTo>
                  <a:lnTo>
                    <a:pt x="1775" y="3325"/>
                  </a:lnTo>
                  <a:lnTo>
                    <a:pt x="1729" y="3283"/>
                  </a:lnTo>
                  <a:lnTo>
                    <a:pt x="1688" y="3237"/>
                  </a:lnTo>
                  <a:lnTo>
                    <a:pt x="1650" y="3188"/>
                  </a:lnTo>
                  <a:lnTo>
                    <a:pt x="1618" y="3134"/>
                  </a:lnTo>
                  <a:lnTo>
                    <a:pt x="1591" y="3079"/>
                  </a:lnTo>
                  <a:lnTo>
                    <a:pt x="1569" y="3019"/>
                  </a:lnTo>
                  <a:lnTo>
                    <a:pt x="1553" y="2958"/>
                  </a:lnTo>
                  <a:lnTo>
                    <a:pt x="1543" y="2893"/>
                  </a:lnTo>
                  <a:lnTo>
                    <a:pt x="1540" y="2827"/>
                  </a:lnTo>
                  <a:lnTo>
                    <a:pt x="1543" y="2761"/>
                  </a:lnTo>
                  <a:lnTo>
                    <a:pt x="1553" y="2698"/>
                  </a:lnTo>
                  <a:lnTo>
                    <a:pt x="1569" y="2636"/>
                  </a:lnTo>
                  <a:lnTo>
                    <a:pt x="1591" y="2577"/>
                  </a:lnTo>
                  <a:lnTo>
                    <a:pt x="1618" y="2520"/>
                  </a:lnTo>
                  <a:lnTo>
                    <a:pt x="1650" y="2466"/>
                  </a:lnTo>
                  <a:lnTo>
                    <a:pt x="1688" y="2417"/>
                  </a:lnTo>
                  <a:lnTo>
                    <a:pt x="1729" y="2371"/>
                  </a:lnTo>
                  <a:lnTo>
                    <a:pt x="1775" y="2329"/>
                  </a:lnTo>
                  <a:lnTo>
                    <a:pt x="1825" y="2293"/>
                  </a:lnTo>
                  <a:lnTo>
                    <a:pt x="1877" y="2260"/>
                  </a:lnTo>
                  <a:lnTo>
                    <a:pt x="1934" y="2233"/>
                  </a:lnTo>
                  <a:lnTo>
                    <a:pt x="1993" y="2212"/>
                  </a:lnTo>
                  <a:lnTo>
                    <a:pt x="2055" y="2196"/>
                  </a:lnTo>
                  <a:lnTo>
                    <a:pt x="2120" y="2185"/>
                  </a:lnTo>
                  <a:lnTo>
                    <a:pt x="2186" y="2182"/>
                  </a:lnTo>
                  <a:close/>
                  <a:moveTo>
                    <a:pt x="944" y="1984"/>
                  </a:moveTo>
                  <a:lnTo>
                    <a:pt x="1491" y="1984"/>
                  </a:lnTo>
                  <a:lnTo>
                    <a:pt x="1505" y="1986"/>
                  </a:lnTo>
                  <a:lnTo>
                    <a:pt x="1519" y="1994"/>
                  </a:lnTo>
                  <a:lnTo>
                    <a:pt x="1531" y="2004"/>
                  </a:lnTo>
                  <a:lnTo>
                    <a:pt x="1537" y="2018"/>
                  </a:lnTo>
                  <a:lnTo>
                    <a:pt x="1540" y="2034"/>
                  </a:lnTo>
                  <a:lnTo>
                    <a:pt x="1540" y="2083"/>
                  </a:lnTo>
                  <a:lnTo>
                    <a:pt x="1537" y="2099"/>
                  </a:lnTo>
                  <a:lnTo>
                    <a:pt x="1531" y="2113"/>
                  </a:lnTo>
                  <a:lnTo>
                    <a:pt x="1519" y="2123"/>
                  </a:lnTo>
                  <a:lnTo>
                    <a:pt x="1505" y="2131"/>
                  </a:lnTo>
                  <a:lnTo>
                    <a:pt x="1491" y="2133"/>
                  </a:lnTo>
                  <a:lnTo>
                    <a:pt x="944" y="2133"/>
                  </a:lnTo>
                  <a:lnTo>
                    <a:pt x="928" y="2131"/>
                  </a:lnTo>
                  <a:lnTo>
                    <a:pt x="914" y="2123"/>
                  </a:lnTo>
                  <a:lnTo>
                    <a:pt x="904" y="2113"/>
                  </a:lnTo>
                  <a:lnTo>
                    <a:pt x="896" y="2099"/>
                  </a:lnTo>
                  <a:lnTo>
                    <a:pt x="894" y="2083"/>
                  </a:lnTo>
                  <a:lnTo>
                    <a:pt x="894" y="2034"/>
                  </a:lnTo>
                  <a:lnTo>
                    <a:pt x="896" y="2018"/>
                  </a:lnTo>
                  <a:lnTo>
                    <a:pt x="904" y="2004"/>
                  </a:lnTo>
                  <a:lnTo>
                    <a:pt x="914" y="1994"/>
                  </a:lnTo>
                  <a:lnTo>
                    <a:pt x="928" y="1986"/>
                  </a:lnTo>
                  <a:lnTo>
                    <a:pt x="944" y="1984"/>
                  </a:lnTo>
                  <a:close/>
                  <a:moveTo>
                    <a:pt x="769" y="1894"/>
                  </a:moveTo>
                  <a:lnTo>
                    <a:pt x="783" y="1897"/>
                  </a:lnTo>
                  <a:lnTo>
                    <a:pt x="795" y="1905"/>
                  </a:lnTo>
                  <a:lnTo>
                    <a:pt x="805" y="1916"/>
                  </a:lnTo>
                  <a:lnTo>
                    <a:pt x="810" y="1930"/>
                  </a:lnTo>
                  <a:lnTo>
                    <a:pt x="810" y="1943"/>
                  </a:lnTo>
                  <a:lnTo>
                    <a:pt x="807" y="1957"/>
                  </a:lnTo>
                  <a:lnTo>
                    <a:pt x="800" y="1970"/>
                  </a:lnTo>
                  <a:lnTo>
                    <a:pt x="616" y="2175"/>
                  </a:lnTo>
                  <a:lnTo>
                    <a:pt x="606" y="2183"/>
                  </a:lnTo>
                  <a:lnTo>
                    <a:pt x="594" y="2188"/>
                  </a:lnTo>
                  <a:lnTo>
                    <a:pt x="581" y="2191"/>
                  </a:lnTo>
                  <a:lnTo>
                    <a:pt x="567" y="2187"/>
                  </a:lnTo>
                  <a:lnTo>
                    <a:pt x="553" y="2180"/>
                  </a:lnTo>
                  <a:lnTo>
                    <a:pt x="439" y="2088"/>
                  </a:lnTo>
                  <a:lnTo>
                    <a:pt x="430" y="2078"/>
                  </a:lnTo>
                  <a:lnTo>
                    <a:pt x="423" y="2065"/>
                  </a:lnTo>
                  <a:lnTo>
                    <a:pt x="422" y="2052"/>
                  </a:lnTo>
                  <a:lnTo>
                    <a:pt x="425" y="2038"/>
                  </a:lnTo>
                  <a:lnTo>
                    <a:pt x="432" y="2024"/>
                  </a:lnTo>
                  <a:lnTo>
                    <a:pt x="442" y="2015"/>
                  </a:lnTo>
                  <a:lnTo>
                    <a:pt x="456" y="2010"/>
                  </a:lnTo>
                  <a:lnTo>
                    <a:pt x="470" y="2007"/>
                  </a:lnTo>
                  <a:lnTo>
                    <a:pt x="484" y="2011"/>
                  </a:lnTo>
                  <a:lnTo>
                    <a:pt x="496" y="2018"/>
                  </a:lnTo>
                  <a:lnTo>
                    <a:pt x="576" y="2082"/>
                  </a:lnTo>
                  <a:lnTo>
                    <a:pt x="731" y="1909"/>
                  </a:lnTo>
                  <a:lnTo>
                    <a:pt x="742" y="1899"/>
                  </a:lnTo>
                  <a:lnTo>
                    <a:pt x="755" y="1895"/>
                  </a:lnTo>
                  <a:lnTo>
                    <a:pt x="769" y="1894"/>
                  </a:lnTo>
                  <a:close/>
                  <a:moveTo>
                    <a:pt x="944" y="1588"/>
                  </a:moveTo>
                  <a:lnTo>
                    <a:pt x="1738" y="1588"/>
                  </a:lnTo>
                  <a:lnTo>
                    <a:pt x="1754" y="1590"/>
                  </a:lnTo>
                  <a:lnTo>
                    <a:pt x="1768" y="1597"/>
                  </a:lnTo>
                  <a:lnTo>
                    <a:pt x="1778" y="1608"/>
                  </a:lnTo>
                  <a:lnTo>
                    <a:pt x="1786" y="1621"/>
                  </a:lnTo>
                  <a:lnTo>
                    <a:pt x="1788" y="1637"/>
                  </a:lnTo>
                  <a:lnTo>
                    <a:pt x="1788" y="1687"/>
                  </a:lnTo>
                  <a:lnTo>
                    <a:pt x="1786" y="1702"/>
                  </a:lnTo>
                  <a:lnTo>
                    <a:pt x="1778" y="1716"/>
                  </a:lnTo>
                  <a:lnTo>
                    <a:pt x="1768" y="1727"/>
                  </a:lnTo>
                  <a:lnTo>
                    <a:pt x="1754" y="1734"/>
                  </a:lnTo>
                  <a:lnTo>
                    <a:pt x="1738" y="1736"/>
                  </a:lnTo>
                  <a:lnTo>
                    <a:pt x="944" y="1736"/>
                  </a:lnTo>
                  <a:lnTo>
                    <a:pt x="928" y="1734"/>
                  </a:lnTo>
                  <a:lnTo>
                    <a:pt x="914" y="1727"/>
                  </a:lnTo>
                  <a:lnTo>
                    <a:pt x="904" y="1716"/>
                  </a:lnTo>
                  <a:lnTo>
                    <a:pt x="896" y="1702"/>
                  </a:lnTo>
                  <a:lnTo>
                    <a:pt x="894" y="1687"/>
                  </a:lnTo>
                  <a:lnTo>
                    <a:pt x="894" y="1637"/>
                  </a:lnTo>
                  <a:lnTo>
                    <a:pt x="896" y="1621"/>
                  </a:lnTo>
                  <a:lnTo>
                    <a:pt x="904" y="1608"/>
                  </a:lnTo>
                  <a:lnTo>
                    <a:pt x="914" y="1597"/>
                  </a:lnTo>
                  <a:lnTo>
                    <a:pt x="928" y="1590"/>
                  </a:lnTo>
                  <a:lnTo>
                    <a:pt x="944" y="1588"/>
                  </a:lnTo>
                  <a:close/>
                  <a:moveTo>
                    <a:pt x="769" y="1472"/>
                  </a:moveTo>
                  <a:lnTo>
                    <a:pt x="783" y="1475"/>
                  </a:lnTo>
                  <a:lnTo>
                    <a:pt x="795" y="1483"/>
                  </a:lnTo>
                  <a:lnTo>
                    <a:pt x="805" y="1494"/>
                  </a:lnTo>
                  <a:lnTo>
                    <a:pt x="810" y="1508"/>
                  </a:lnTo>
                  <a:lnTo>
                    <a:pt x="810" y="1521"/>
                  </a:lnTo>
                  <a:lnTo>
                    <a:pt x="807" y="1535"/>
                  </a:lnTo>
                  <a:lnTo>
                    <a:pt x="800" y="1548"/>
                  </a:lnTo>
                  <a:lnTo>
                    <a:pt x="616" y="1753"/>
                  </a:lnTo>
                  <a:lnTo>
                    <a:pt x="606" y="1761"/>
                  </a:lnTo>
                  <a:lnTo>
                    <a:pt x="594" y="1767"/>
                  </a:lnTo>
                  <a:lnTo>
                    <a:pt x="581" y="1769"/>
                  </a:lnTo>
                  <a:lnTo>
                    <a:pt x="567" y="1765"/>
                  </a:lnTo>
                  <a:lnTo>
                    <a:pt x="553" y="1758"/>
                  </a:lnTo>
                  <a:lnTo>
                    <a:pt x="439" y="1667"/>
                  </a:lnTo>
                  <a:lnTo>
                    <a:pt x="430" y="1656"/>
                  </a:lnTo>
                  <a:lnTo>
                    <a:pt x="423" y="1643"/>
                  </a:lnTo>
                  <a:lnTo>
                    <a:pt x="422" y="1630"/>
                  </a:lnTo>
                  <a:lnTo>
                    <a:pt x="425" y="1615"/>
                  </a:lnTo>
                  <a:lnTo>
                    <a:pt x="432" y="1602"/>
                  </a:lnTo>
                  <a:lnTo>
                    <a:pt x="442" y="1593"/>
                  </a:lnTo>
                  <a:lnTo>
                    <a:pt x="456" y="1588"/>
                  </a:lnTo>
                  <a:lnTo>
                    <a:pt x="470" y="1586"/>
                  </a:lnTo>
                  <a:lnTo>
                    <a:pt x="484" y="1589"/>
                  </a:lnTo>
                  <a:lnTo>
                    <a:pt x="496" y="1596"/>
                  </a:lnTo>
                  <a:lnTo>
                    <a:pt x="576" y="1660"/>
                  </a:lnTo>
                  <a:lnTo>
                    <a:pt x="731" y="1487"/>
                  </a:lnTo>
                  <a:lnTo>
                    <a:pt x="742" y="1477"/>
                  </a:lnTo>
                  <a:lnTo>
                    <a:pt x="755" y="1473"/>
                  </a:lnTo>
                  <a:lnTo>
                    <a:pt x="769" y="1472"/>
                  </a:lnTo>
                  <a:close/>
                  <a:moveTo>
                    <a:pt x="944" y="1140"/>
                  </a:moveTo>
                  <a:lnTo>
                    <a:pt x="1738" y="1140"/>
                  </a:lnTo>
                  <a:lnTo>
                    <a:pt x="1754" y="1144"/>
                  </a:lnTo>
                  <a:lnTo>
                    <a:pt x="1768" y="1150"/>
                  </a:lnTo>
                  <a:lnTo>
                    <a:pt x="1778" y="1162"/>
                  </a:lnTo>
                  <a:lnTo>
                    <a:pt x="1786" y="1175"/>
                  </a:lnTo>
                  <a:lnTo>
                    <a:pt x="1788" y="1190"/>
                  </a:lnTo>
                  <a:lnTo>
                    <a:pt x="1788" y="1240"/>
                  </a:lnTo>
                  <a:lnTo>
                    <a:pt x="1786" y="1255"/>
                  </a:lnTo>
                  <a:lnTo>
                    <a:pt x="1778" y="1269"/>
                  </a:lnTo>
                  <a:lnTo>
                    <a:pt x="1768" y="1280"/>
                  </a:lnTo>
                  <a:lnTo>
                    <a:pt x="1754" y="1287"/>
                  </a:lnTo>
                  <a:lnTo>
                    <a:pt x="1738" y="1290"/>
                  </a:lnTo>
                  <a:lnTo>
                    <a:pt x="944" y="1290"/>
                  </a:lnTo>
                  <a:lnTo>
                    <a:pt x="928" y="1287"/>
                  </a:lnTo>
                  <a:lnTo>
                    <a:pt x="914" y="1280"/>
                  </a:lnTo>
                  <a:lnTo>
                    <a:pt x="904" y="1269"/>
                  </a:lnTo>
                  <a:lnTo>
                    <a:pt x="896" y="1255"/>
                  </a:lnTo>
                  <a:lnTo>
                    <a:pt x="894" y="1240"/>
                  </a:lnTo>
                  <a:lnTo>
                    <a:pt x="894" y="1190"/>
                  </a:lnTo>
                  <a:lnTo>
                    <a:pt x="896" y="1175"/>
                  </a:lnTo>
                  <a:lnTo>
                    <a:pt x="904" y="1162"/>
                  </a:lnTo>
                  <a:lnTo>
                    <a:pt x="914" y="1150"/>
                  </a:lnTo>
                  <a:lnTo>
                    <a:pt x="928" y="1144"/>
                  </a:lnTo>
                  <a:lnTo>
                    <a:pt x="944" y="1140"/>
                  </a:lnTo>
                  <a:close/>
                  <a:moveTo>
                    <a:pt x="769" y="1030"/>
                  </a:moveTo>
                  <a:lnTo>
                    <a:pt x="783" y="1034"/>
                  </a:lnTo>
                  <a:lnTo>
                    <a:pt x="795" y="1042"/>
                  </a:lnTo>
                  <a:lnTo>
                    <a:pt x="805" y="1053"/>
                  </a:lnTo>
                  <a:lnTo>
                    <a:pt x="810" y="1066"/>
                  </a:lnTo>
                  <a:lnTo>
                    <a:pt x="810" y="1081"/>
                  </a:lnTo>
                  <a:lnTo>
                    <a:pt x="807" y="1094"/>
                  </a:lnTo>
                  <a:lnTo>
                    <a:pt x="800" y="1106"/>
                  </a:lnTo>
                  <a:lnTo>
                    <a:pt x="616" y="1312"/>
                  </a:lnTo>
                  <a:lnTo>
                    <a:pt x="606" y="1320"/>
                  </a:lnTo>
                  <a:lnTo>
                    <a:pt x="594" y="1326"/>
                  </a:lnTo>
                  <a:lnTo>
                    <a:pt x="581" y="1327"/>
                  </a:lnTo>
                  <a:lnTo>
                    <a:pt x="567" y="1325"/>
                  </a:lnTo>
                  <a:lnTo>
                    <a:pt x="553" y="1317"/>
                  </a:lnTo>
                  <a:lnTo>
                    <a:pt x="439" y="1226"/>
                  </a:lnTo>
                  <a:lnTo>
                    <a:pt x="430" y="1215"/>
                  </a:lnTo>
                  <a:lnTo>
                    <a:pt x="423" y="1202"/>
                  </a:lnTo>
                  <a:lnTo>
                    <a:pt x="422" y="1188"/>
                  </a:lnTo>
                  <a:lnTo>
                    <a:pt x="425" y="1174"/>
                  </a:lnTo>
                  <a:lnTo>
                    <a:pt x="432" y="1162"/>
                  </a:lnTo>
                  <a:lnTo>
                    <a:pt x="442" y="1152"/>
                  </a:lnTo>
                  <a:lnTo>
                    <a:pt x="456" y="1146"/>
                  </a:lnTo>
                  <a:lnTo>
                    <a:pt x="470" y="1145"/>
                  </a:lnTo>
                  <a:lnTo>
                    <a:pt x="484" y="1147"/>
                  </a:lnTo>
                  <a:lnTo>
                    <a:pt x="496" y="1154"/>
                  </a:lnTo>
                  <a:lnTo>
                    <a:pt x="576" y="1218"/>
                  </a:lnTo>
                  <a:lnTo>
                    <a:pt x="731" y="1046"/>
                  </a:lnTo>
                  <a:lnTo>
                    <a:pt x="742" y="1036"/>
                  </a:lnTo>
                  <a:lnTo>
                    <a:pt x="755" y="1031"/>
                  </a:lnTo>
                  <a:lnTo>
                    <a:pt x="769" y="1030"/>
                  </a:lnTo>
                  <a:close/>
                  <a:moveTo>
                    <a:pt x="150" y="347"/>
                  </a:moveTo>
                  <a:lnTo>
                    <a:pt x="552" y="347"/>
                  </a:lnTo>
                  <a:lnTo>
                    <a:pt x="548" y="372"/>
                  </a:lnTo>
                  <a:lnTo>
                    <a:pt x="547" y="399"/>
                  </a:lnTo>
                  <a:lnTo>
                    <a:pt x="550" y="439"/>
                  </a:lnTo>
                  <a:lnTo>
                    <a:pt x="559" y="477"/>
                  </a:lnTo>
                  <a:lnTo>
                    <a:pt x="574" y="511"/>
                  </a:lnTo>
                  <a:lnTo>
                    <a:pt x="594" y="544"/>
                  </a:lnTo>
                  <a:lnTo>
                    <a:pt x="618" y="572"/>
                  </a:lnTo>
                  <a:lnTo>
                    <a:pt x="648" y="598"/>
                  </a:lnTo>
                  <a:lnTo>
                    <a:pt x="681" y="618"/>
                  </a:lnTo>
                  <a:lnTo>
                    <a:pt x="715" y="632"/>
                  </a:lnTo>
                  <a:lnTo>
                    <a:pt x="753" y="642"/>
                  </a:lnTo>
                  <a:lnTo>
                    <a:pt x="793" y="645"/>
                  </a:lnTo>
                  <a:lnTo>
                    <a:pt x="1442" y="645"/>
                  </a:lnTo>
                  <a:lnTo>
                    <a:pt x="1482" y="642"/>
                  </a:lnTo>
                  <a:lnTo>
                    <a:pt x="1520" y="632"/>
                  </a:lnTo>
                  <a:lnTo>
                    <a:pt x="1555" y="618"/>
                  </a:lnTo>
                  <a:lnTo>
                    <a:pt x="1588" y="597"/>
                  </a:lnTo>
                  <a:lnTo>
                    <a:pt x="1616" y="572"/>
                  </a:lnTo>
                  <a:lnTo>
                    <a:pt x="1641" y="543"/>
                  </a:lnTo>
                  <a:lnTo>
                    <a:pt x="1661" y="510"/>
                  </a:lnTo>
                  <a:lnTo>
                    <a:pt x="1676" y="475"/>
                  </a:lnTo>
                  <a:lnTo>
                    <a:pt x="1686" y="436"/>
                  </a:lnTo>
                  <a:lnTo>
                    <a:pt x="1689" y="396"/>
                  </a:lnTo>
                  <a:lnTo>
                    <a:pt x="1688" y="371"/>
                  </a:lnTo>
                  <a:lnTo>
                    <a:pt x="1683" y="347"/>
                  </a:lnTo>
                  <a:lnTo>
                    <a:pt x="1987" y="347"/>
                  </a:lnTo>
                  <a:lnTo>
                    <a:pt x="2029" y="349"/>
                  </a:lnTo>
                  <a:lnTo>
                    <a:pt x="2067" y="356"/>
                  </a:lnTo>
                  <a:lnTo>
                    <a:pt x="2101" y="366"/>
                  </a:lnTo>
                  <a:lnTo>
                    <a:pt x="2132" y="379"/>
                  </a:lnTo>
                  <a:lnTo>
                    <a:pt x="2159" y="396"/>
                  </a:lnTo>
                  <a:lnTo>
                    <a:pt x="2182" y="416"/>
                  </a:lnTo>
                  <a:lnTo>
                    <a:pt x="2201" y="438"/>
                  </a:lnTo>
                  <a:lnTo>
                    <a:pt x="2215" y="462"/>
                  </a:lnTo>
                  <a:lnTo>
                    <a:pt x="2226" y="488"/>
                  </a:lnTo>
                  <a:lnTo>
                    <a:pt x="2233" y="517"/>
                  </a:lnTo>
                  <a:lnTo>
                    <a:pt x="2235" y="546"/>
                  </a:lnTo>
                  <a:lnTo>
                    <a:pt x="2235" y="2036"/>
                  </a:lnTo>
                  <a:lnTo>
                    <a:pt x="2210" y="2035"/>
                  </a:lnTo>
                  <a:lnTo>
                    <a:pt x="2186" y="2034"/>
                  </a:lnTo>
                  <a:lnTo>
                    <a:pt x="2118" y="2037"/>
                  </a:lnTo>
                  <a:lnTo>
                    <a:pt x="2051" y="2045"/>
                  </a:lnTo>
                  <a:lnTo>
                    <a:pt x="1987" y="2060"/>
                  </a:lnTo>
                  <a:lnTo>
                    <a:pt x="1987" y="893"/>
                  </a:lnTo>
                  <a:lnTo>
                    <a:pt x="249" y="893"/>
                  </a:lnTo>
                  <a:lnTo>
                    <a:pt x="249" y="2876"/>
                  </a:lnTo>
                  <a:lnTo>
                    <a:pt x="1394" y="2876"/>
                  </a:lnTo>
                  <a:lnTo>
                    <a:pt x="1400" y="2942"/>
                  </a:lnTo>
                  <a:lnTo>
                    <a:pt x="1412" y="3005"/>
                  </a:lnTo>
                  <a:lnTo>
                    <a:pt x="1429" y="3066"/>
                  </a:lnTo>
                  <a:lnTo>
                    <a:pt x="1450" y="3125"/>
                  </a:lnTo>
                  <a:lnTo>
                    <a:pt x="199" y="3125"/>
                  </a:lnTo>
                  <a:lnTo>
                    <a:pt x="163" y="3122"/>
                  </a:lnTo>
                  <a:lnTo>
                    <a:pt x="130" y="3112"/>
                  </a:lnTo>
                  <a:lnTo>
                    <a:pt x="99" y="3097"/>
                  </a:lnTo>
                  <a:lnTo>
                    <a:pt x="71" y="3079"/>
                  </a:lnTo>
                  <a:lnTo>
                    <a:pt x="47" y="3054"/>
                  </a:lnTo>
                  <a:lnTo>
                    <a:pt x="27" y="3027"/>
                  </a:lnTo>
                  <a:lnTo>
                    <a:pt x="13" y="2995"/>
                  </a:lnTo>
                  <a:lnTo>
                    <a:pt x="3" y="2962"/>
                  </a:lnTo>
                  <a:lnTo>
                    <a:pt x="0" y="2926"/>
                  </a:lnTo>
                  <a:lnTo>
                    <a:pt x="0" y="546"/>
                  </a:lnTo>
                  <a:lnTo>
                    <a:pt x="3" y="513"/>
                  </a:lnTo>
                  <a:lnTo>
                    <a:pt x="9" y="483"/>
                  </a:lnTo>
                  <a:lnTo>
                    <a:pt x="21" y="455"/>
                  </a:lnTo>
                  <a:lnTo>
                    <a:pt x="36" y="428"/>
                  </a:lnTo>
                  <a:lnTo>
                    <a:pt x="53" y="405"/>
                  </a:lnTo>
                  <a:lnTo>
                    <a:pt x="71" y="385"/>
                  </a:lnTo>
                  <a:lnTo>
                    <a:pt x="91" y="369"/>
                  </a:lnTo>
                  <a:lnTo>
                    <a:pt x="111" y="358"/>
                  </a:lnTo>
                  <a:lnTo>
                    <a:pt x="131" y="349"/>
                  </a:lnTo>
                  <a:lnTo>
                    <a:pt x="150" y="347"/>
                  </a:lnTo>
                  <a:close/>
                  <a:moveTo>
                    <a:pt x="1118" y="99"/>
                  </a:moveTo>
                  <a:lnTo>
                    <a:pt x="1098" y="102"/>
                  </a:lnTo>
                  <a:lnTo>
                    <a:pt x="1080" y="109"/>
                  </a:lnTo>
                  <a:lnTo>
                    <a:pt x="1065" y="121"/>
                  </a:lnTo>
                  <a:lnTo>
                    <a:pt x="1053" y="136"/>
                  </a:lnTo>
                  <a:lnTo>
                    <a:pt x="1046" y="154"/>
                  </a:lnTo>
                  <a:lnTo>
                    <a:pt x="1043" y="174"/>
                  </a:lnTo>
                  <a:lnTo>
                    <a:pt x="1046" y="194"/>
                  </a:lnTo>
                  <a:lnTo>
                    <a:pt x="1053" y="211"/>
                  </a:lnTo>
                  <a:lnTo>
                    <a:pt x="1065" y="226"/>
                  </a:lnTo>
                  <a:lnTo>
                    <a:pt x="1080" y="238"/>
                  </a:lnTo>
                  <a:lnTo>
                    <a:pt x="1098" y="245"/>
                  </a:lnTo>
                  <a:lnTo>
                    <a:pt x="1118" y="248"/>
                  </a:lnTo>
                  <a:lnTo>
                    <a:pt x="1138" y="245"/>
                  </a:lnTo>
                  <a:lnTo>
                    <a:pt x="1156" y="238"/>
                  </a:lnTo>
                  <a:lnTo>
                    <a:pt x="1170" y="226"/>
                  </a:lnTo>
                  <a:lnTo>
                    <a:pt x="1182" y="211"/>
                  </a:lnTo>
                  <a:lnTo>
                    <a:pt x="1189" y="194"/>
                  </a:lnTo>
                  <a:lnTo>
                    <a:pt x="1193" y="174"/>
                  </a:lnTo>
                  <a:lnTo>
                    <a:pt x="1189" y="154"/>
                  </a:lnTo>
                  <a:lnTo>
                    <a:pt x="1182" y="136"/>
                  </a:lnTo>
                  <a:lnTo>
                    <a:pt x="1170" y="121"/>
                  </a:lnTo>
                  <a:lnTo>
                    <a:pt x="1156" y="109"/>
                  </a:lnTo>
                  <a:lnTo>
                    <a:pt x="1138" y="102"/>
                  </a:lnTo>
                  <a:lnTo>
                    <a:pt x="1118" y="99"/>
                  </a:lnTo>
                  <a:close/>
                  <a:moveTo>
                    <a:pt x="1116" y="0"/>
                  </a:moveTo>
                  <a:lnTo>
                    <a:pt x="1120" y="0"/>
                  </a:lnTo>
                  <a:lnTo>
                    <a:pt x="1150" y="3"/>
                  </a:lnTo>
                  <a:lnTo>
                    <a:pt x="1180" y="11"/>
                  </a:lnTo>
                  <a:lnTo>
                    <a:pt x="1206" y="23"/>
                  </a:lnTo>
                  <a:lnTo>
                    <a:pt x="1230" y="40"/>
                  </a:lnTo>
                  <a:lnTo>
                    <a:pt x="1252" y="61"/>
                  </a:lnTo>
                  <a:lnTo>
                    <a:pt x="1268" y="85"/>
                  </a:lnTo>
                  <a:lnTo>
                    <a:pt x="1281" y="112"/>
                  </a:lnTo>
                  <a:lnTo>
                    <a:pt x="1288" y="141"/>
                  </a:lnTo>
                  <a:lnTo>
                    <a:pt x="1292" y="171"/>
                  </a:lnTo>
                  <a:lnTo>
                    <a:pt x="1292" y="174"/>
                  </a:lnTo>
                  <a:lnTo>
                    <a:pt x="1294" y="194"/>
                  </a:lnTo>
                  <a:lnTo>
                    <a:pt x="1302" y="211"/>
                  </a:lnTo>
                  <a:lnTo>
                    <a:pt x="1314" y="226"/>
                  </a:lnTo>
                  <a:lnTo>
                    <a:pt x="1328" y="238"/>
                  </a:lnTo>
                  <a:lnTo>
                    <a:pt x="1345" y="245"/>
                  </a:lnTo>
                  <a:lnTo>
                    <a:pt x="1365" y="248"/>
                  </a:lnTo>
                  <a:lnTo>
                    <a:pt x="1442" y="248"/>
                  </a:lnTo>
                  <a:lnTo>
                    <a:pt x="1472" y="251"/>
                  </a:lnTo>
                  <a:lnTo>
                    <a:pt x="1499" y="260"/>
                  </a:lnTo>
                  <a:lnTo>
                    <a:pt x="1524" y="274"/>
                  </a:lnTo>
                  <a:lnTo>
                    <a:pt x="1547" y="291"/>
                  </a:lnTo>
                  <a:lnTo>
                    <a:pt x="1564" y="312"/>
                  </a:lnTo>
                  <a:lnTo>
                    <a:pt x="1578" y="338"/>
                  </a:lnTo>
                  <a:lnTo>
                    <a:pt x="1587" y="366"/>
                  </a:lnTo>
                  <a:lnTo>
                    <a:pt x="1590" y="396"/>
                  </a:lnTo>
                  <a:lnTo>
                    <a:pt x="1590" y="399"/>
                  </a:lnTo>
                  <a:lnTo>
                    <a:pt x="1587" y="428"/>
                  </a:lnTo>
                  <a:lnTo>
                    <a:pt x="1578" y="456"/>
                  </a:lnTo>
                  <a:lnTo>
                    <a:pt x="1564" y="481"/>
                  </a:lnTo>
                  <a:lnTo>
                    <a:pt x="1547" y="503"/>
                  </a:lnTo>
                  <a:lnTo>
                    <a:pt x="1524" y="521"/>
                  </a:lnTo>
                  <a:lnTo>
                    <a:pt x="1499" y="534"/>
                  </a:lnTo>
                  <a:lnTo>
                    <a:pt x="1472" y="543"/>
                  </a:lnTo>
                  <a:lnTo>
                    <a:pt x="1442" y="546"/>
                  </a:lnTo>
                  <a:lnTo>
                    <a:pt x="793" y="546"/>
                  </a:lnTo>
                  <a:lnTo>
                    <a:pt x="764" y="543"/>
                  </a:lnTo>
                  <a:lnTo>
                    <a:pt x="736" y="534"/>
                  </a:lnTo>
                  <a:lnTo>
                    <a:pt x="711" y="521"/>
                  </a:lnTo>
                  <a:lnTo>
                    <a:pt x="689" y="503"/>
                  </a:lnTo>
                  <a:lnTo>
                    <a:pt x="671" y="481"/>
                  </a:lnTo>
                  <a:lnTo>
                    <a:pt x="657" y="456"/>
                  </a:lnTo>
                  <a:lnTo>
                    <a:pt x="649" y="428"/>
                  </a:lnTo>
                  <a:lnTo>
                    <a:pt x="646" y="399"/>
                  </a:lnTo>
                  <a:lnTo>
                    <a:pt x="646" y="396"/>
                  </a:lnTo>
                  <a:lnTo>
                    <a:pt x="649" y="366"/>
                  </a:lnTo>
                  <a:lnTo>
                    <a:pt x="657" y="338"/>
                  </a:lnTo>
                  <a:lnTo>
                    <a:pt x="671" y="312"/>
                  </a:lnTo>
                  <a:lnTo>
                    <a:pt x="689" y="291"/>
                  </a:lnTo>
                  <a:lnTo>
                    <a:pt x="711" y="274"/>
                  </a:lnTo>
                  <a:lnTo>
                    <a:pt x="736" y="260"/>
                  </a:lnTo>
                  <a:lnTo>
                    <a:pt x="764" y="251"/>
                  </a:lnTo>
                  <a:lnTo>
                    <a:pt x="793" y="248"/>
                  </a:lnTo>
                  <a:lnTo>
                    <a:pt x="870" y="248"/>
                  </a:lnTo>
                  <a:lnTo>
                    <a:pt x="889" y="245"/>
                  </a:lnTo>
                  <a:lnTo>
                    <a:pt x="907" y="238"/>
                  </a:lnTo>
                  <a:lnTo>
                    <a:pt x="922" y="226"/>
                  </a:lnTo>
                  <a:lnTo>
                    <a:pt x="933" y="211"/>
                  </a:lnTo>
                  <a:lnTo>
                    <a:pt x="941" y="194"/>
                  </a:lnTo>
                  <a:lnTo>
                    <a:pt x="944" y="174"/>
                  </a:lnTo>
                  <a:lnTo>
                    <a:pt x="944" y="171"/>
                  </a:lnTo>
                  <a:lnTo>
                    <a:pt x="947" y="141"/>
                  </a:lnTo>
                  <a:lnTo>
                    <a:pt x="954" y="112"/>
                  </a:lnTo>
                  <a:lnTo>
                    <a:pt x="967" y="85"/>
                  </a:lnTo>
                  <a:lnTo>
                    <a:pt x="984" y="61"/>
                  </a:lnTo>
                  <a:lnTo>
                    <a:pt x="1005" y="40"/>
                  </a:lnTo>
                  <a:lnTo>
                    <a:pt x="1029" y="23"/>
                  </a:lnTo>
                  <a:lnTo>
                    <a:pt x="1056" y="11"/>
                  </a:lnTo>
                  <a:lnTo>
                    <a:pt x="1085" y="3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29389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922350" y="3927877"/>
              <a:ext cx="1841363" cy="869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293896"/>
                  </a:solidFill>
                </a:rPr>
                <a:t>Step. 3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050" dirty="0">
                  <a:solidFill>
                    <a:srgbClr val="34314C"/>
                  </a:solidFill>
                  <a:cs typeface="Aharoni" panose="02010803020104030203" pitchFamily="2" charset="-79"/>
                </a:rPr>
                <a:t>프로젝트 결과물 시연 및 상세 설명</a:t>
              </a:r>
              <a:endParaRPr lang="en-US" altLang="ko-KR" sz="1050" dirty="0">
                <a:solidFill>
                  <a:srgbClr val="34314C"/>
                </a:solidFill>
                <a:cs typeface="Aharoni" panose="02010803020104030203" pitchFamily="2" charset="-79"/>
              </a:endParaRPr>
            </a:p>
          </p:txBody>
        </p:sp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3A193B57-3C41-49F4-BB1B-BE336EFEE84B}"/>
              </a:ext>
            </a:extLst>
          </p:cNvPr>
          <p:cNvGrpSpPr/>
          <p:nvPr/>
        </p:nvGrpSpPr>
        <p:grpSpPr>
          <a:xfrm>
            <a:off x="3914158" y="1747883"/>
            <a:ext cx="1841363" cy="3039239"/>
            <a:chOff x="3915470" y="1768687"/>
            <a:chExt cx="1841363" cy="3039239"/>
          </a:xfrm>
        </p:grpSpPr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1CCA9F9B-2E1D-433E-9D6E-D8D2F4B208D3}"/>
                </a:ext>
              </a:extLst>
            </p:cNvPr>
            <p:cNvGrpSpPr/>
            <p:nvPr/>
          </p:nvGrpSpPr>
          <p:grpSpPr>
            <a:xfrm>
              <a:off x="3915470" y="1768687"/>
              <a:ext cx="1841363" cy="3039239"/>
              <a:chOff x="3915470" y="1768687"/>
              <a:chExt cx="1841363" cy="3039239"/>
            </a:xfrm>
          </p:grpSpPr>
          <p:sp>
            <p:nvSpPr>
              <p:cNvPr id="133" name="모서리가 둥근 직사각형 15">
                <a:extLst>
                  <a:ext uri="{FF2B5EF4-FFF2-40B4-BE49-F238E27FC236}">
                    <a16:creationId xmlns:a16="http://schemas.microsoft.com/office/drawing/2014/main" id="{FD14267A-5C45-40C7-8223-BE936EC07E06}"/>
                  </a:ext>
                </a:extLst>
              </p:cNvPr>
              <p:cNvSpPr/>
              <p:nvPr/>
            </p:nvSpPr>
            <p:spPr>
              <a:xfrm>
                <a:off x="4089120" y="1768687"/>
                <a:ext cx="1494064" cy="1363436"/>
              </a:xfrm>
              <a:prstGeom prst="roundRect">
                <a:avLst>
                  <a:gd name="adj" fmla="val 7724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모서리가 둥근 직사각형 16">
                <a:extLst>
                  <a:ext uri="{FF2B5EF4-FFF2-40B4-BE49-F238E27FC236}">
                    <a16:creationId xmlns:a16="http://schemas.microsoft.com/office/drawing/2014/main" id="{12E1A388-B8E1-421F-823A-45191091ACAD}"/>
                  </a:ext>
                </a:extLst>
              </p:cNvPr>
              <p:cNvSpPr/>
              <p:nvPr/>
            </p:nvSpPr>
            <p:spPr>
              <a:xfrm>
                <a:off x="4089120" y="3330153"/>
                <a:ext cx="1494064" cy="353513"/>
              </a:xfrm>
              <a:prstGeom prst="roundRect">
                <a:avLst>
                  <a:gd name="adj" fmla="val 15935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cs typeface="Aharoni" panose="02010803020104030203" pitchFamily="2" charset="-79"/>
                  </a:rPr>
                  <a:t>연구 과정</a:t>
                </a:r>
                <a:endParaRPr lang="en-US" altLang="ko-KR" sz="1200" b="1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haroni" panose="02010803020104030203" pitchFamily="2" charset="-79"/>
                </a:endParaRPr>
              </a:p>
            </p:txBody>
          </p:sp>
          <p:grpSp>
            <p:nvGrpSpPr>
              <p:cNvPr id="135" name="Group 28">
                <a:extLst>
                  <a:ext uri="{FF2B5EF4-FFF2-40B4-BE49-F238E27FC236}">
                    <a16:creationId xmlns:a16="http://schemas.microsoft.com/office/drawing/2014/main" id="{0F643251-4738-4550-B167-154EB64D3419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4518836" y="2043738"/>
                <a:ext cx="645665" cy="565084"/>
                <a:chOff x="496" y="4251"/>
                <a:chExt cx="641" cy="561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137" name="Freeform 30">
                  <a:extLst>
                    <a:ext uri="{FF2B5EF4-FFF2-40B4-BE49-F238E27FC236}">
                      <a16:creationId xmlns:a16="http://schemas.microsoft.com/office/drawing/2014/main" id="{9FF84B33-D0C3-4C6A-9310-867353A29E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9" y="4720"/>
                  <a:ext cx="88" cy="92"/>
                </a:xfrm>
                <a:custGeom>
                  <a:avLst/>
                  <a:gdLst>
                    <a:gd name="T0" fmla="*/ 0 w 526"/>
                    <a:gd name="T1" fmla="*/ 0 h 553"/>
                    <a:gd name="T2" fmla="*/ 526 w 526"/>
                    <a:gd name="T3" fmla="*/ 250 h 553"/>
                    <a:gd name="T4" fmla="*/ 97 w 526"/>
                    <a:gd name="T5" fmla="*/ 542 h 553"/>
                    <a:gd name="T6" fmla="*/ 81 w 526"/>
                    <a:gd name="T7" fmla="*/ 549 h 553"/>
                    <a:gd name="T8" fmla="*/ 65 w 526"/>
                    <a:gd name="T9" fmla="*/ 553 h 553"/>
                    <a:gd name="T10" fmla="*/ 49 w 526"/>
                    <a:gd name="T11" fmla="*/ 552 h 553"/>
                    <a:gd name="T12" fmla="*/ 34 w 526"/>
                    <a:gd name="T13" fmla="*/ 546 h 553"/>
                    <a:gd name="T14" fmla="*/ 20 w 526"/>
                    <a:gd name="T15" fmla="*/ 535 h 553"/>
                    <a:gd name="T16" fmla="*/ 9 w 526"/>
                    <a:gd name="T17" fmla="*/ 522 h 553"/>
                    <a:gd name="T18" fmla="*/ 2 w 526"/>
                    <a:gd name="T19" fmla="*/ 507 h 553"/>
                    <a:gd name="T20" fmla="*/ 0 w 526"/>
                    <a:gd name="T21" fmla="*/ 490 h 553"/>
                    <a:gd name="T22" fmla="*/ 0 w 526"/>
                    <a:gd name="T23" fmla="*/ 0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26" h="553">
                      <a:moveTo>
                        <a:pt x="0" y="0"/>
                      </a:moveTo>
                      <a:lnTo>
                        <a:pt x="526" y="250"/>
                      </a:lnTo>
                      <a:lnTo>
                        <a:pt x="97" y="542"/>
                      </a:lnTo>
                      <a:lnTo>
                        <a:pt x="81" y="549"/>
                      </a:lnTo>
                      <a:lnTo>
                        <a:pt x="65" y="553"/>
                      </a:lnTo>
                      <a:lnTo>
                        <a:pt x="49" y="552"/>
                      </a:lnTo>
                      <a:lnTo>
                        <a:pt x="34" y="546"/>
                      </a:lnTo>
                      <a:lnTo>
                        <a:pt x="20" y="535"/>
                      </a:lnTo>
                      <a:lnTo>
                        <a:pt x="9" y="522"/>
                      </a:lnTo>
                      <a:lnTo>
                        <a:pt x="2" y="507"/>
                      </a:lnTo>
                      <a:lnTo>
                        <a:pt x="0" y="49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8" name="Freeform 31">
                  <a:extLst>
                    <a:ext uri="{FF2B5EF4-FFF2-40B4-BE49-F238E27FC236}">
                      <a16:creationId xmlns:a16="http://schemas.microsoft.com/office/drawing/2014/main" id="{ED95A2D1-AAC8-404B-8B8E-95D1906A70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6" y="4251"/>
                  <a:ext cx="641" cy="530"/>
                </a:xfrm>
                <a:custGeom>
                  <a:avLst/>
                  <a:gdLst>
                    <a:gd name="T0" fmla="*/ 3785 w 3847"/>
                    <a:gd name="T1" fmla="*/ 0 h 3180"/>
                    <a:gd name="T2" fmla="*/ 3800 w 3847"/>
                    <a:gd name="T3" fmla="*/ 2 h 3180"/>
                    <a:gd name="T4" fmla="*/ 3814 w 3847"/>
                    <a:gd name="T5" fmla="*/ 7 h 3180"/>
                    <a:gd name="T6" fmla="*/ 3827 w 3847"/>
                    <a:gd name="T7" fmla="*/ 16 h 3180"/>
                    <a:gd name="T8" fmla="*/ 3839 w 3847"/>
                    <a:gd name="T9" fmla="*/ 31 h 3180"/>
                    <a:gd name="T10" fmla="*/ 3846 w 3847"/>
                    <a:gd name="T11" fmla="*/ 49 h 3180"/>
                    <a:gd name="T12" fmla="*/ 3847 w 3847"/>
                    <a:gd name="T13" fmla="*/ 66 h 3180"/>
                    <a:gd name="T14" fmla="*/ 3842 w 3847"/>
                    <a:gd name="T15" fmla="*/ 85 h 3180"/>
                    <a:gd name="T16" fmla="*/ 2642 w 3847"/>
                    <a:gd name="T17" fmla="*/ 3110 h 3180"/>
                    <a:gd name="T18" fmla="*/ 2631 w 3847"/>
                    <a:gd name="T19" fmla="*/ 3130 h 3180"/>
                    <a:gd name="T20" fmla="*/ 2617 w 3847"/>
                    <a:gd name="T21" fmla="*/ 3147 h 3180"/>
                    <a:gd name="T22" fmla="*/ 2600 w 3847"/>
                    <a:gd name="T23" fmla="*/ 3161 h 3180"/>
                    <a:gd name="T24" fmla="*/ 2579 w 3847"/>
                    <a:gd name="T25" fmla="*/ 3172 h 3180"/>
                    <a:gd name="T26" fmla="*/ 2559 w 3847"/>
                    <a:gd name="T27" fmla="*/ 3178 h 3180"/>
                    <a:gd name="T28" fmla="*/ 2539 w 3847"/>
                    <a:gd name="T29" fmla="*/ 3180 h 3180"/>
                    <a:gd name="T30" fmla="*/ 2514 w 3847"/>
                    <a:gd name="T31" fmla="*/ 3177 h 3180"/>
                    <a:gd name="T32" fmla="*/ 2491 w 3847"/>
                    <a:gd name="T33" fmla="*/ 3168 h 3180"/>
                    <a:gd name="T34" fmla="*/ 1278 w 3847"/>
                    <a:gd name="T35" fmla="*/ 2591 h 3180"/>
                    <a:gd name="T36" fmla="*/ 2984 w 3847"/>
                    <a:gd name="T37" fmla="*/ 878 h 3180"/>
                    <a:gd name="T38" fmla="*/ 1036 w 3847"/>
                    <a:gd name="T39" fmla="*/ 2477 h 3180"/>
                    <a:gd name="T40" fmla="*/ 63 w 3847"/>
                    <a:gd name="T41" fmla="*/ 2014 h 3180"/>
                    <a:gd name="T42" fmla="*/ 42 w 3847"/>
                    <a:gd name="T43" fmla="*/ 2000 h 3180"/>
                    <a:gd name="T44" fmla="*/ 24 w 3847"/>
                    <a:gd name="T45" fmla="*/ 1983 h 3180"/>
                    <a:gd name="T46" fmla="*/ 11 w 3847"/>
                    <a:gd name="T47" fmla="*/ 1963 h 3180"/>
                    <a:gd name="T48" fmla="*/ 3 w 3847"/>
                    <a:gd name="T49" fmla="*/ 1940 h 3180"/>
                    <a:gd name="T50" fmla="*/ 0 w 3847"/>
                    <a:gd name="T51" fmla="*/ 1915 h 3180"/>
                    <a:gd name="T52" fmla="*/ 2 w 3847"/>
                    <a:gd name="T53" fmla="*/ 1891 h 3180"/>
                    <a:gd name="T54" fmla="*/ 10 w 3847"/>
                    <a:gd name="T55" fmla="*/ 1867 h 3180"/>
                    <a:gd name="T56" fmla="*/ 23 w 3847"/>
                    <a:gd name="T57" fmla="*/ 1846 h 3180"/>
                    <a:gd name="T58" fmla="*/ 41 w 3847"/>
                    <a:gd name="T59" fmla="*/ 1829 h 3180"/>
                    <a:gd name="T60" fmla="*/ 62 w 3847"/>
                    <a:gd name="T61" fmla="*/ 1816 h 3180"/>
                    <a:gd name="T62" fmla="*/ 3757 w 3847"/>
                    <a:gd name="T63" fmla="*/ 5 h 3180"/>
                    <a:gd name="T64" fmla="*/ 3771 w 3847"/>
                    <a:gd name="T65" fmla="*/ 1 h 3180"/>
                    <a:gd name="T66" fmla="*/ 3785 w 3847"/>
                    <a:gd name="T67" fmla="*/ 0 h 3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847" h="3180">
                      <a:moveTo>
                        <a:pt x="3785" y="0"/>
                      </a:moveTo>
                      <a:lnTo>
                        <a:pt x="3800" y="2"/>
                      </a:lnTo>
                      <a:lnTo>
                        <a:pt x="3814" y="7"/>
                      </a:lnTo>
                      <a:lnTo>
                        <a:pt x="3827" y="16"/>
                      </a:lnTo>
                      <a:lnTo>
                        <a:pt x="3839" y="31"/>
                      </a:lnTo>
                      <a:lnTo>
                        <a:pt x="3846" y="49"/>
                      </a:lnTo>
                      <a:lnTo>
                        <a:pt x="3847" y="66"/>
                      </a:lnTo>
                      <a:lnTo>
                        <a:pt x="3842" y="85"/>
                      </a:lnTo>
                      <a:lnTo>
                        <a:pt x="2642" y="3110"/>
                      </a:lnTo>
                      <a:lnTo>
                        <a:pt x="2631" y="3130"/>
                      </a:lnTo>
                      <a:lnTo>
                        <a:pt x="2617" y="3147"/>
                      </a:lnTo>
                      <a:lnTo>
                        <a:pt x="2600" y="3161"/>
                      </a:lnTo>
                      <a:lnTo>
                        <a:pt x="2579" y="3172"/>
                      </a:lnTo>
                      <a:lnTo>
                        <a:pt x="2559" y="3178"/>
                      </a:lnTo>
                      <a:lnTo>
                        <a:pt x="2539" y="3180"/>
                      </a:lnTo>
                      <a:lnTo>
                        <a:pt x="2514" y="3177"/>
                      </a:lnTo>
                      <a:lnTo>
                        <a:pt x="2491" y="3168"/>
                      </a:lnTo>
                      <a:lnTo>
                        <a:pt x="1278" y="2591"/>
                      </a:lnTo>
                      <a:lnTo>
                        <a:pt x="2984" y="878"/>
                      </a:lnTo>
                      <a:lnTo>
                        <a:pt x="1036" y="2477"/>
                      </a:lnTo>
                      <a:lnTo>
                        <a:pt x="63" y="2014"/>
                      </a:lnTo>
                      <a:lnTo>
                        <a:pt x="42" y="2000"/>
                      </a:lnTo>
                      <a:lnTo>
                        <a:pt x="24" y="1983"/>
                      </a:lnTo>
                      <a:lnTo>
                        <a:pt x="11" y="1963"/>
                      </a:lnTo>
                      <a:lnTo>
                        <a:pt x="3" y="1940"/>
                      </a:lnTo>
                      <a:lnTo>
                        <a:pt x="0" y="1915"/>
                      </a:lnTo>
                      <a:lnTo>
                        <a:pt x="2" y="1891"/>
                      </a:lnTo>
                      <a:lnTo>
                        <a:pt x="10" y="1867"/>
                      </a:lnTo>
                      <a:lnTo>
                        <a:pt x="23" y="1846"/>
                      </a:lnTo>
                      <a:lnTo>
                        <a:pt x="41" y="1829"/>
                      </a:lnTo>
                      <a:lnTo>
                        <a:pt x="62" y="1816"/>
                      </a:lnTo>
                      <a:lnTo>
                        <a:pt x="3757" y="5"/>
                      </a:lnTo>
                      <a:lnTo>
                        <a:pt x="3771" y="1"/>
                      </a:lnTo>
                      <a:lnTo>
                        <a:pt x="378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617D6E2C-FFF1-4955-B340-6EA0D9ABE01C}"/>
                  </a:ext>
                </a:extLst>
              </p:cNvPr>
              <p:cNvSpPr txBox="1"/>
              <p:nvPr/>
            </p:nvSpPr>
            <p:spPr>
              <a:xfrm>
                <a:off x="3915470" y="3927877"/>
                <a:ext cx="1841363" cy="880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Step. 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haroni" panose="02010803020104030203" pitchFamily="2" charset="-79"/>
                  </a:rPr>
                  <a:t>프로젝트의 연구 상세한 과정 및 개선방향 설명</a:t>
                </a:r>
                <a:endParaRPr lang="en-US" altLang="ko-KR" sz="105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130" name="모서리가 둥근 직사각형 15">
              <a:extLst>
                <a:ext uri="{FF2B5EF4-FFF2-40B4-BE49-F238E27FC236}">
                  <a16:creationId xmlns:a16="http://schemas.microsoft.com/office/drawing/2014/main" id="{6B59E9F5-D297-41DF-BFDC-3DEAC9E9ABF3}"/>
                </a:ext>
              </a:extLst>
            </p:cNvPr>
            <p:cNvSpPr/>
            <p:nvPr/>
          </p:nvSpPr>
          <p:spPr>
            <a:xfrm>
              <a:off x="4089120" y="1768687"/>
              <a:ext cx="1494064" cy="1363436"/>
            </a:xfrm>
            <a:prstGeom prst="roundRect">
              <a:avLst>
                <a:gd name="adj" fmla="val 7724"/>
              </a:avLst>
            </a:prstGeom>
            <a:solidFill>
              <a:srgbClr val="F5F6F9"/>
            </a:solidFill>
            <a:ln>
              <a:solidFill>
                <a:srgbClr val="BFBFB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pic>
          <p:nvPicPr>
            <p:cNvPr id="129" name="그래픽 128" descr="책">
              <a:extLst>
                <a:ext uri="{FF2B5EF4-FFF2-40B4-BE49-F238E27FC236}">
                  <a16:creationId xmlns:a16="http://schemas.microsoft.com/office/drawing/2014/main" id="{5872EB58-8A60-460C-A18E-6DE195A8C7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483870" y="2043738"/>
              <a:ext cx="701943" cy="701943"/>
            </a:xfrm>
            <a:prstGeom prst="rect">
              <a:avLst/>
            </a:prstGeom>
          </p:spPr>
        </p:pic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34DD8316-5DED-436F-9C27-B9460157C6D0}"/>
              </a:ext>
            </a:extLst>
          </p:cNvPr>
          <p:cNvGrpSpPr/>
          <p:nvPr/>
        </p:nvGrpSpPr>
        <p:grpSpPr>
          <a:xfrm>
            <a:off x="3914158" y="1747883"/>
            <a:ext cx="1841363" cy="3039239"/>
            <a:chOff x="3915470" y="1768687"/>
            <a:chExt cx="1841363" cy="3039239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164F2D4A-4EDB-4318-B0C9-9B2AD075181D}"/>
                </a:ext>
              </a:extLst>
            </p:cNvPr>
            <p:cNvGrpSpPr/>
            <p:nvPr/>
          </p:nvGrpSpPr>
          <p:grpSpPr>
            <a:xfrm>
              <a:off x="3915470" y="1768687"/>
              <a:ext cx="1841363" cy="3039239"/>
              <a:chOff x="3915470" y="1768687"/>
              <a:chExt cx="1841363" cy="3039239"/>
            </a:xfrm>
          </p:grpSpPr>
          <p:sp>
            <p:nvSpPr>
              <p:cNvPr id="16" name="모서리가 둥근 직사각형 15"/>
              <p:cNvSpPr/>
              <p:nvPr/>
            </p:nvSpPr>
            <p:spPr>
              <a:xfrm>
                <a:off x="4089120" y="1768687"/>
                <a:ext cx="1494064" cy="1363436"/>
              </a:xfrm>
              <a:prstGeom prst="roundRect">
                <a:avLst>
                  <a:gd name="adj" fmla="val 7724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모서리가 둥근 직사각형 16"/>
              <p:cNvSpPr/>
              <p:nvPr/>
            </p:nvSpPr>
            <p:spPr>
              <a:xfrm>
                <a:off x="4089120" y="3330153"/>
                <a:ext cx="1494064" cy="353513"/>
              </a:xfrm>
              <a:prstGeom prst="roundRect">
                <a:avLst>
                  <a:gd name="adj" fmla="val 15935"/>
                </a:avLst>
              </a:prstGeom>
              <a:solidFill>
                <a:srgbClr val="F5F6F9"/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cs typeface="Aharoni" panose="02010803020104030203" pitchFamily="2" charset="-79"/>
                  </a:rPr>
                  <a:t>연구 과정</a:t>
                </a:r>
                <a:endParaRPr lang="en-US" altLang="ko-KR" sz="1200" b="1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haroni" panose="02010803020104030203" pitchFamily="2" charset="-79"/>
                </a:endParaRPr>
              </a:p>
            </p:txBody>
          </p:sp>
          <p:grpSp>
            <p:nvGrpSpPr>
              <p:cNvPr id="22" name="Group 28"/>
              <p:cNvGrpSpPr>
                <a:grpSpLocks noChangeAspect="1"/>
              </p:cNvGrpSpPr>
              <p:nvPr/>
            </p:nvGrpSpPr>
            <p:grpSpPr bwMode="auto">
              <a:xfrm>
                <a:off x="4518836" y="2043738"/>
                <a:ext cx="645665" cy="565084"/>
                <a:chOff x="496" y="4251"/>
                <a:chExt cx="641" cy="561"/>
              </a:xfrm>
              <a:solidFill>
                <a:schemeClr val="bg1">
                  <a:lumMod val="75000"/>
                </a:schemeClr>
              </a:solidFill>
            </p:grpSpPr>
            <p:sp>
              <p:nvSpPr>
                <p:cNvPr id="23" name="Freeform 30"/>
                <p:cNvSpPr>
                  <a:spLocks/>
                </p:cNvSpPr>
                <p:nvPr/>
              </p:nvSpPr>
              <p:spPr bwMode="auto">
                <a:xfrm>
                  <a:off x="709" y="4720"/>
                  <a:ext cx="88" cy="92"/>
                </a:xfrm>
                <a:custGeom>
                  <a:avLst/>
                  <a:gdLst>
                    <a:gd name="T0" fmla="*/ 0 w 526"/>
                    <a:gd name="T1" fmla="*/ 0 h 553"/>
                    <a:gd name="T2" fmla="*/ 526 w 526"/>
                    <a:gd name="T3" fmla="*/ 250 h 553"/>
                    <a:gd name="T4" fmla="*/ 97 w 526"/>
                    <a:gd name="T5" fmla="*/ 542 h 553"/>
                    <a:gd name="T6" fmla="*/ 81 w 526"/>
                    <a:gd name="T7" fmla="*/ 549 h 553"/>
                    <a:gd name="T8" fmla="*/ 65 w 526"/>
                    <a:gd name="T9" fmla="*/ 553 h 553"/>
                    <a:gd name="T10" fmla="*/ 49 w 526"/>
                    <a:gd name="T11" fmla="*/ 552 h 553"/>
                    <a:gd name="T12" fmla="*/ 34 w 526"/>
                    <a:gd name="T13" fmla="*/ 546 h 553"/>
                    <a:gd name="T14" fmla="*/ 20 w 526"/>
                    <a:gd name="T15" fmla="*/ 535 h 553"/>
                    <a:gd name="T16" fmla="*/ 9 w 526"/>
                    <a:gd name="T17" fmla="*/ 522 h 553"/>
                    <a:gd name="T18" fmla="*/ 2 w 526"/>
                    <a:gd name="T19" fmla="*/ 507 h 553"/>
                    <a:gd name="T20" fmla="*/ 0 w 526"/>
                    <a:gd name="T21" fmla="*/ 490 h 553"/>
                    <a:gd name="T22" fmla="*/ 0 w 526"/>
                    <a:gd name="T23" fmla="*/ 0 h 5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526" h="553">
                      <a:moveTo>
                        <a:pt x="0" y="0"/>
                      </a:moveTo>
                      <a:lnTo>
                        <a:pt x="526" y="250"/>
                      </a:lnTo>
                      <a:lnTo>
                        <a:pt x="97" y="542"/>
                      </a:lnTo>
                      <a:lnTo>
                        <a:pt x="81" y="549"/>
                      </a:lnTo>
                      <a:lnTo>
                        <a:pt x="65" y="553"/>
                      </a:lnTo>
                      <a:lnTo>
                        <a:pt x="49" y="552"/>
                      </a:lnTo>
                      <a:lnTo>
                        <a:pt x="34" y="546"/>
                      </a:lnTo>
                      <a:lnTo>
                        <a:pt x="20" y="535"/>
                      </a:lnTo>
                      <a:lnTo>
                        <a:pt x="9" y="522"/>
                      </a:lnTo>
                      <a:lnTo>
                        <a:pt x="2" y="507"/>
                      </a:lnTo>
                      <a:lnTo>
                        <a:pt x="0" y="49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" name="Freeform 31"/>
                <p:cNvSpPr>
                  <a:spLocks/>
                </p:cNvSpPr>
                <p:nvPr/>
              </p:nvSpPr>
              <p:spPr bwMode="auto">
                <a:xfrm>
                  <a:off x="496" y="4251"/>
                  <a:ext cx="641" cy="530"/>
                </a:xfrm>
                <a:custGeom>
                  <a:avLst/>
                  <a:gdLst>
                    <a:gd name="T0" fmla="*/ 3785 w 3847"/>
                    <a:gd name="T1" fmla="*/ 0 h 3180"/>
                    <a:gd name="T2" fmla="*/ 3800 w 3847"/>
                    <a:gd name="T3" fmla="*/ 2 h 3180"/>
                    <a:gd name="T4" fmla="*/ 3814 w 3847"/>
                    <a:gd name="T5" fmla="*/ 7 h 3180"/>
                    <a:gd name="T6" fmla="*/ 3827 w 3847"/>
                    <a:gd name="T7" fmla="*/ 16 h 3180"/>
                    <a:gd name="T8" fmla="*/ 3839 w 3847"/>
                    <a:gd name="T9" fmla="*/ 31 h 3180"/>
                    <a:gd name="T10" fmla="*/ 3846 w 3847"/>
                    <a:gd name="T11" fmla="*/ 49 h 3180"/>
                    <a:gd name="T12" fmla="*/ 3847 w 3847"/>
                    <a:gd name="T13" fmla="*/ 66 h 3180"/>
                    <a:gd name="T14" fmla="*/ 3842 w 3847"/>
                    <a:gd name="T15" fmla="*/ 85 h 3180"/>
                    <a:gd name="T16" fmla="*/ 2642 w 3847"/>
                    <a:gd name="T17" fmla="*/ 3110 h 3180"/>
                    <a:gd name="T18" fmla="*/ 2631 w 3847"/>
                    <a:gd name="T19" fmla="*/ 3130 h 3180"/>
                    <a:gd name="T20" fmla="*/ 2617 w 3847"/>
                    <a:gd name="T21" fmla="*/ 3147 h 3180"/>
                    <a:gd name="T22" fmla="*/ 2600 w 3847"/>
                    <a:gd name="T23" fmla="*/ 3161 h 3180"/>
                    <a:gd name="T24" fmla="*/ 2579 w 3847"/>
                    <a:gd name="T25" fmla="*/ 3172 h 3180"/>
                    <a:gd name="T26" fmla="*/ 2559 w 3847"/>
                    <a:gd name="T27" fmla="*/ 3178 h 3180"/>
                    <a:gd name="T28" fmla="*/ 2539 w 3847"/>
                    <a:gd name="T29" fmla="*/ 3180 h 3180"/>
                    <a:gd name="T30" fmla="*/ 2514 w 3847"/>
                    <a:gd name="T31" fmla="*/ 3177 h 3180"/>
                    <a:gd name="T32" fmla="*/ 2491 w 3847"/>
                    <a:gd name="T33" fmla="*/ 3168 h 3180"/>
                    <a:gd name="T34" fmla="*/ 1278 w 3847"/>
                    <a:gd name="T35" fmla="*/ 2591 h 3180"/>
                    <a:gd name="T36" fmla="*/ 2984 w 3847"/>
                    <a:gd name="T37" fmla="*/ 878 h 3180"/>
                    <a:gd name="T38" fmla="*/ 1036 w 3847"/>
                    <a:gd name="T39" fmla="*/ 2477 h 3180"/>
                    <a:gd name="T40" fmla="*/ 63 w 3847"/>
                    <a:gd name="T41" fmla="*/ 2014 h 3180"/>
                    <a:gd name="T42" fmla="*/ 42 w 3847"/>
                    <a:gd name="T43" fmla="*/ 2000 h 3180"/>
                    <a:gd name="T44" fmla="*/ 24 w 3847"/>
                    <a:gd name="T45" fmla="*/ 1983 h 3180"/>
                    <a:gd name="T46" fmla="*/ 11 w 3847"/>
                    <a:gd name="T47" fmla="*/ 1963 h 3180"/>
                    <a:gd name="T48" fmla="*/ 3 w 3847"/>
                    <a:gd name="T49" fmla="*/ 1940 h 3180"/>
                    <a:gd name="T50" fmla="*/ 0 w 3847"/>
                    <a:gd name="T51" fmla="*/ 1915 h 3180"/>
                    <a:gd name="T52" fmla="*/ 2 w 3847"/>
                    <a:gd name="T53" fmla="*/ 1891 h 3180"/>
                    <a:gd name="T54" fmla="*/ 10 w 3847"/>
                    <a:gd name="T55" fmla="*/ 1867 h 3180"/>
                    <a:gd name="T56" fmla="*/ 23 w 3847"/>
                    <a:gd name="T57" fmla="*/ 1846 h 3180"/>
                    <a:gd name="T58" fmla="*/ 41 w 3847"/>
                    <a:gd name="T59" fmla="*/ 1829 h 3180"/>
                    <a:gd name="T60" fmla="*/ 62 w 3847"/>
                    <a:gd name="T61" fmla="*/ 1816 h 3180"/>
                    <a:gd name="T62" fmla="*/ 3757 w 3847"/>
                    <a:gd name="T63" fmla="*/ 5 h 3180"/>
                    <a:gd name="T64" fmla="*/ 3771 w 3847"/>
                    <a:gd name="T65" fmla="*/ 1 h 3180"/>
                    <a:gd name="T66" fmla="*/ 3785 w 3847"/>
                    <a:gd name="T67" fmla="*/ 0 h 3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847" h="3180">
                      <a:moveTo>
                        <a:pt x="3785" y="0"/>
                      </a:moveTo>
                      <a:lnTo>
                        <a:pt x="3800" y="2"/>
                      </a:lnTo>
                      <a:lnTo>
                        <a:pt x="3814" y="7"/>
                      </a:lnTo>
                      <a:lnTo>
                        <a:pt x="3827" y="16"/>
                      </a:lnTo>
                      <a:lnTo>
                        <a:pt x="3839" y="31"/>
                      </a:lnTo>
                      <a:lnTo>
                        <a:pt x="3846" y="49"/>
                      </a:lnTo>
                      <a:lnTo>
                        <a:pt x="3847" y="66"/>
                      </a:lnTo>
                      <a:lnTo>
                        <a:pt x="3842" y="85"/>
                      </a:lnTo>
                      <a:lnTo>
                        <a:pt x="2642" y="3110"/>
                      </a:lnTo>
                      <a:lnTo>
                        <a:pt x="2631" y="3130"/>
                      </a:lnTo>
                      <a:lnTo>
                        <a:pt x="2617" y="3147"/>
                      </a:lnTo>
                      <a:lnTo>
                        <a:pt x="2600" y="3161"/>
                      </a:lnTo>
                      <a:lnTo>
                        <a:pt x="2579" y="3172"/>
                      </a:lnTo>
                      <a:lnTo>
                        <a:pt x="2559" y="3178"/>
                      </a:lnTo>
                      <a:lnTo>
                        <a:pt x="2539" y="3180"/>
                      </a:lnTo>
                      <a:lnTo>
                        <a:pt x="2514" y="3177"/>
                      </a:lnTo>
                      <a:lnTo>
                        <a:pt x="2491" y="3168"/>
                      </a:lnTo>
                      <a:lnTo>
                        <a:pt x="1278" y="2591"/>
                      </a:lnTo>
                      <a:lnTo>
                        <a:pt x="2984" y="878"/>
                      </a:lnTo>
                      <a:lnTo>
                        <a:pt x="1036" y="2477"/>
                      </a:lnTo>
                      <a:lnTo>
                        <a:pt x="63" y="2014"/>
                      </a:lnTo>
                      <a:lnTo>
                        <a:pt x="42" y="2000"/>
                      </a:lnTo>
                      <a:lnTo>
                        <a:pt x="24" y="1983"/>
                      </a:lnTo>
                      <a:lnTo>
                        <a:pt x="11" y="1963"/>
                      </a:lnTo>
                      <a:lnTo>
                        <a:pt x="3" y="1940"/>
                      </a:lnTo>
                      <a:lnTo>
                        <a:pt x="0" y="1915"/>
                      </a:lnTo>
                      <a:lnTo>
                        <a:pt x="2" y="1891"/>
                      </a:lnTo>
                      <a:lnTo>
                        <a:pt x="10" y="1867"/>
                      </a:lnTo>
                      <a:lnTo>
                        <a:pt x="23" y="1846"/>
                      </a:lnTo>
                      <a:lnTo>
                        <a:pt x="41" y="1829"/>
                      </a:lnTo>
                      <a:lnTo>
                        <a:pt x="62" y="1816"/>
                      </a:lnTo>
                      <a:lnTo>
                        <a:pt x="3757" y="5"/>
                      </a:lnTo>
                      <a:lnTo>
                        <a:pt x="3771" y="1"/>
                      </a:lnTo>
                      <a:lnTo>
                        <a:pt x="3785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34" name="TextBox 33"/>
              <p:cNvSpPr txBox="1"/>
              <p:nvPr/>
            </p:nvSpPr>
            <p:spPr>
              <a:xfrm>
                <a:off x="3915470" y="3927877"/>
                <a:ext cx="1841363" cy="8800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sz="1400" b="1" dirty="0">
                    <a:solidFill>
                      <a:srgbClr val="293896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Step. 2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050" dirty="0">
                    <a:solidFill>
                      <a:srgbClr val="34314C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haroni" panose="02010803020104030203" pitchFamily="2" charset="-79"/>
                  </a:rPr>
                  <a:t>프로젝트의 연구 상세한 과정 및 개선방향 설명</a:t>
                </a:r>
                <a:endParaRPr lang="en-US" altLang="ko-KR" sz="1050" dirty="0">
                  <a:solidFill>
                    <a:srgbClr val="34314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haroni" panose="02010803020104030203" pitchFamily="2" charset="-79"/>
                </a:endParaRPr>
              </a:p>
            </p:txBody>
          </p:sp>
        </p:grpSp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18AC4576-719C-4B6E-A5FF-4FB8E8DF618E}"/>
                </a:ext>
              </a:extLst>
            </p:cNvPr>
            <p:cNvGrpSpPr/>
            <p:nvPr/>
          </p:nvGrpSpPr>
          <p:grpSpPr>
            <a:xfrm>
              <a:off x="4089120" y="1768687"/>
              <a:ext cx="1494064" cy="1914979"/>
              <a:chOff x="4089120" y="1768687"/>
              <a:chExt cx="1494064" cy="1914979"/>
            </a:xfrm>
          </p:grpSpPr>
          <p:sp>
            <p:nvSpPr>
              <p:cNvPr id="103" name="모서리가 둥근 직사각형 15">
                <a:extLst>
                  <a:ext uri="{FF2B5EF4-FFF2-40B4-BE49-F238E27FC236}">
                    <a16:creationId xmlns:a16="http://schemas.microsoft.com/office/drawing/2014/main" id="{C800772B-8677-40FA-89DA-F5A079D65700}"/>
                  </a:ext>
                </a:extLst>
              </p:cNvPr>
              <p:cNvSpPr/>
              <p:nvPr/>
            </p:nvSpPr>
            <p:spPr>
              <a:xfrm>
                <a:off x="4089120" y="1768687"/>
                <a:ext cx="1494064" cy="1363436"/>
              </a:xfrm>
              <a:prstGeom prst="roundRect">
                <a:avLst>
                  <a:gd name="adj" fmla="val 7724"/>
                </a:avLst>
              </a:prstGeom>
              <a:solidFill>
                <a:schemeClr val="bg1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04" name="모서리가 둥근 직사각형 16">
                <a:extLst>
                  <a:ext uri="{FF2B5EF4-FFF2-40B4-BE49-F238E27FC236}">
                    <a16:creationId xmlns:a16="http://schemas.microsoft.com/office/drawing/2014/main" id="{3CCF7807-0240-456F-B28B-6180C7CCABF4}"/>
                  </a:ext>
                </a:extLst>
              </p:cNvPr>
              <p:cNvSpPr/>
              <p:nvPr/>
            </p:nvSpPr>
            <p:spPr>
              <a:xfrm>
                <a:off x="4089120" y="3330153"/>
                <a:ext cx="1494064" cy="353513"/>
              </a:xfrm>
              <a:prstGeom prst="roundRect">
                <a:avLst>
                  <a:gd name="adj" fmla="val 15935"/>
                </a:avLst>
              </a:prstGeom>
              <a:solidFill>
                <a:srgbClr val="293896"/>
              </a:solidFill>
              <a:ln>
                <a:solidFill>
                  <a:srgbClr val="29389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4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Aharoni" panose="02010803020104030203" pitchFamily="2" charset="-79"/>
                  </a:rPr>
                  <a:t>연구 과정</a:t>
                </a:r>
                <a:endParaRPr lang="en-US" altLang="ko-KR" sz="12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haroni" panose="02010803020104030203" pitchFamily="2" charset="-79"/>
                </a:endParaRPr>
              </a:p>
            </p:txBody>
          </p:sp>
        </p:grpSp>
        <p:pic>
          <p:nvPicPr>
            <p:cNvPr id="124" name="그래픽 123" descr="책">
              <a:extLst>
                <a:ext uri="{FF2B5EF4-FFF2-40B4-BE49-F238E27FC236}">
                  <a16:creationId xmlns:a16="http://schemas.microsoft.com/office/drawing/2014/main" id="{51AA78A0-E040-47D3-9510-97F49A97A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483870" y="2043738"/>
              <a:ext cx="701943" cy="7019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2252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소개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8D1E95A-0DBE-4619-BF9A-7D857CE812C7}"/>
              </a:ext>
            </a:extLst>
          </p:cNvPr>
          <p:cNvSpPr/>
          <p:nvPr/>
        </p:nvSpPr>
        <p:spPr>
          <a:xfrm>
            <a:off x="621716" y="1250095"/>
            <a:ext cx="10948568" cy="971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문제인식</a:t>
            </a:r>
            <a:endParaRPr lang="en-US" altLang="ko-KR" sz="25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 err="1">
                <a:solidFill>
                  <a:srgbClr val="404040"/>
                </a:solidFill>
              </a:rPr>
              <a:t>ㅅㄷㅁㄴ</a:t>
            </a:r>
            <a:endParaRPr lang="en-US" altLang="ko-KR" sz="15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28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293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rgbClr val="F5F6F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200" y="212274"/>
            <a:ext cx="11277600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i="1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Metro_helper</a:t>
            </a:r>
            <a:r>
              <a:rPr lang="en-US" altLang="ko-KR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소개</a:t>
            </a:r>
            <a:r>
              <a:rPr lang="en-US" altLang="ko-KR" sz="2400" b="1" i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종로산업정보학교 컴퓨터보안과 김재서</a:t>
            </a:r>
            <a:r>
              <a:rPr lang="en-US" altLang="ko-KR" sz="8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8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박화비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8D1E95A-0DBE-4619-BF9A-7D857CE812C7}"/>
              </a:ext>
            </a:extLst>
          </p:cNvPr>
          <p:cNvSpPr/>
          <p:nvPr/>
        </p:nvSpPr>
        <p:spPr>
          <a:xfrm>
            <a:off x="621716" y="1250095"/>
            <a:ext cx="4927885" cy="595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NFC, QR Code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6AB193D-CA39-4E9A-851C-20D71757A6B4}"/>
              </a:ext>
            </a:extLst>
          </p:cNvPr>
          <p:cNvSpPr/>
          <p:nvPr/>
        </p:nvSpPr>
        <p:spPr>
          <a:xfrm>
            <a:off x="5714117" y="1250095"/>
            <a:ext cx="5856167" cy="1317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WIFI Captive Portal</a:t>
            </a: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네트워크 라우터의 </a:t>
            </a:r>
            <a:r>
              <a: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Captive Portal(</a:t>
            </a:r>
            <a:r>
              <a:rPr lang="ko-KR" altLang="en-US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종속 사이트</a:t>
            </a:r>
            <a:r>
              <a:rPr lang="en-US" altLang="ko-KR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)</a:t>
            </a:r>
            <a:r>
              <a:rPr lang="ko-KR" altLang="en-US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기능을 이용해서</a:t>
            </a:r>
            <a:endParaRPr lang="en-US" altLang="ko-KR" sz="15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사용자가 </a:t>
            </a:r>
            <a:r>
              <a:rPr lang="ko-KR" altLang="en-US" sz="1500" dirty="0">
                <a:solidFill>
                  <a:srgbClr val="404040"/>
                </a:solidFill>
              </a:rPr>
              <a:t>네트워크에</a:t>
            </a:r>
            <a:r>
              <a:rPr lang="ko-KR" altLang="en-US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15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접속시</a:t>
            </a:r>
            <a:r>
              <a:rPr lang="ko-KR" altLang="en-US" sz="15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미리 설정된 사이트로 접속이 됨</a:t>
            </a:r>
            <a:endParaRPr lang="en-US" altLang="ko-KR" sz="15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C133BC1-8C96-4CA8-87CA-6D3F6D79B0AE}"/>
              </a:ext>
            </a:extLst>
          </p:cNvPr>
          <p:cNvGrpSpPr/>
          <p:nvPr/>
        </p:nvGrpSpPr>
        <p:grpSpPr>
          <a:xfrm>
            <a:off x="1285659" y="2090054"/>
            <a:ext cx="3600000" cy="3600000"/>
            <a:chOff x="4296000" y="1629000"/>
            <a:chExt cx="3600000" cy="3600000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EAAED67-7FE6-43BD-A717-266126DAE476}"/>
                </a:ext>
              </a:extLst>
            </p:cNvPr>
            <p:cNvGrpSpPr/>
            <p:nvPr/>
          </p:nvGrpSpPr>
          <p:grpSpPr>
            <a:xfrm>
              <a:off x="4296000" y="1629000"/>
              <a:ext cx="3600000" cy="3600000"/>
              <a:chOff x="4296000" y="1629000"/>
              <a:chExt cx="3600000" cy="3600000"/>
            </a:xfrm>
          </p:grpSpPr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146504CF-BE58-41D3-A520-DAD2C88CAC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96000" y="1629000"/>
                <a:ext cx="3600000" cy="3600000"/>
              </a:xfrm>
              <a:prstGeom prst="ellipse">
                <a:avLst/>
              </a:prstGeom>
              <a:solidFill>
                <a:srgbClr val="EEEAE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BD9B3EA1-8B54-4466-820B-17129F8A30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3136" b="97561" l="2400" r="94400">
                            <a14:foregroundMark x1="43200" y1="42160" x2="43200" y2="42160"/>
                            <a14:foregroundMark x1="43200" y1="42160" x2="43200" y2="42160"/>
                            <a14:foregroundMark x1="46000" y1="30314" x2="46000" y2="30314"/>
                            <a14:foregroundMark x1="46000" y1="30314" x2="46000" y2="30314"/>
                            <a14:foregroundMark x1="35600" y1="31359" x2="56000" y2="29268"/>
                            <a14:foregroundMark x1="56000" y1="29268" x2="23200" y2="34843"/>
                            <a14:foregroundMark x1="23200" y1="34843" x2="44000" y2="31707"/>
                            <a14:foregroundMark x1="44000" y1="31707" x2="50800" y2="50871"/>
                            <a14:foregroundMark x1="50800" y1="50871" x2="58800" y2="33798"/>
                            <a14:foregroundMark x1="58800" y1="33798" x2="51600" y2="52265"/>
                            <a14:foregroundMark x1="51600" y1="52265" x2="66800" y2="40070"/>
                            <a14:foregroundMark x1="66800" y1="40070" x2="50400" y2="55052"/>
                            <a14:foregroundMark x1="50400" y1="55052" x2="60800" y2="38676"/>
                            <a14:foregroundMark x1="60800" y1="38676" x2="42400" y2="80836"/>
                            <a14:foregroundMark x1="42400" y1="80836" x2="52800" y2="74216"/>
                            <a14:foregroundMark x1="69200" y1="36237" x2="49600" y2="70383"/>
                            <a14:foregroundMark x1="49600" y1="70383" x2="94400" y2="43902"/>
                            <a14:foregroundMark x1="94400" y1="43902" x2="75200" y2="23693"/>
                            <a14:foregroundMark x1="75200" y1="23693" x2="52800" y2="33449"/>
                            <a14:foregroundMark x1="52800" y1="33449" x2="49600" y2="56794"/>
                            <a14:foregroundMark x1="49600" y1="56794" x2="81200" y2="38328"/>
                            <a14:foregroundMark x1="81200" y1="38328" x2="57600" y2="38676"/>
                            <a14:foregroundMark x1="57600" y1="38676" x2="56000" y2="56098"/>
                            <a14:foregroundMark x1="56000" y1="56098" x2="79200" y2="40767"/>
                            <a14:foregroundMark x1="79200" y1="40767" x2="53200" y2="53659"/>
                            <a14:foregroundMark x1="53200" y1="53659" x2="78800" y2="42160"/>
                            <a14:foregroundMark x1="78800" y1="42160" x2="59600" y2="56794"/>
                            <a14:foregroundMark x1="59600" y1="56794" x2="82400" y2="49477"/>
                            <a14:foregroundMark x1="82400" y1="49477" x2="84800" y2="56794"/>
                            <a14:foregroundMark x1="36400" y1="11498" x2="36000" y2="11498"/>
                            <a14:foregroundMark x1="36000" y1="11498" x2="39200" y2="8362"/>
                            <a14:foregroundMark x1="64400" y1="4530" x2="62400" y2="6620"/>
                            <a14:foregroundMark x1="60400" y1="19861" x2="60400" y2="17073"/>
                            <a14:foregroundMark x1="38000" y1="4181" x2="38000" y2="4181"/>
                            <a14:foregroundMark x1="38000" y1="4181" x2="38000" y2="4181"/>
                            <a14:foregroundMark x1="38000" y1="4181" x2="38000" y2="4181"/>
                            <a14:foregroundMark x1="38400" y1="95470" x2="38400" y2="95470"/>
                            <a14:foregroundMark x1="38400" y1="95470" x2="38400" y2="95470"/>
                            <a14:foregroundMark x1="60400" y1="96864" x2="60400" y2="96864"/>
                            <a14:foregroundMark x1="60400" y1="96864" x2="60400" y2="96864"/>
                            <a14:foregroundMark x1="37600" y1="97561" x2="37600" y2="97561"/>
                            <a14:foregroundMark x1="37600" y1="97561" x2="37600" y2="97561"/>
                            <a14:foregroundMark x1="8000" y1="62369" x2="8000" y2="62369"/>
                            <a14:foregroundMark x1="8000" y1="62369" x2="8000" y2="62369"/>
                            <a14:foregroundMark x1="2800" y1="60627" x2="2800" y2="60627"/>
                            <a14:foregroundMark x1="2800" y1="60627" x2="2800" y2="60627"/>
                            <a14:foregroundMark x1="42400" y1="38328" x2="42400" y2="38328"/>
                            <a14:foregroundMark x1="42400" y1="38328" x2="42400" y2="38328"/>
                            <a14:foregroundMark x1="38800" y1="35192" x2="38800" y2="35192"/>
                            <a14:foregroundMark x1="38800" y1="35192" x2="38800" y2="35192"/>
                            <a14:foregroundMark x1="46000" y1="50871" x2="46000" y2="50871"/>
                            <a14:foregroundMark x1="46000" y1="50871" x2="46000" y2="50871"/>
                            <a14:foregroundMark x1="65200" y1="31707" x2="65200" y2="31707"/>
                            <a14:foregroundMark x1="65200" y1="31707" x2="65200" y2="31707"/>
                            <a14:foregroundMark x1="64400" y1="33101" x2="64400" y2="33101"/>
                            <a14:foregroundMark x1="64400" y1="33101" x2="64400" y2="33101"/>
                            <a14:foregroundMark x1="64400" y1="33101" x2="64400" y2="33101"/>
                            <a14:foregroundMark x1="63200" y1="3136" x2="63200" y2="3136"/>
                            <a14:foregroundMark x1="63200" y1="3136" x2="63200" y2="313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60708" y="1944053"/>
                <a:ext cx="1031909" cy="1184632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65D7ED7-EB4C-4076-897A-FB1BB08C7AC8}"/>
                  </a:ext>
                </a:extLst>
              </p:cNvPr>
              <p:cNvSpPr txBox="1"/>
              <p:nvPr/>
            </p:nvSpPr>
            <p:spPr>
              <a:xfrm>
                <a:off x="5992617" y="2048685"/>
                <a:ext cx="1539204" cy="1015663"/>
              </a:xfrm>
              <a:prstGeom prst="rect">
                <a:avLst/>
              </a:prstGeom>
              <a:noFill/>
              <a:effectLst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지하철</a:t>
                </a:r>
                <a:endParaRPr lang="en-US" altLang="ko-KR" sz="2000" dirty="0">
                  <a:solidFill>
                    <a:srgbClr val="FF3F44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endParaRPr>
              </a:p>
              <a:p>
                <a:r>
                  <a:rPr lang="ko-KR" altLang="en-US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민원 신청은</a:t>
                </a:r>
                <a:endParaRPr lang="en-US" altLang="ko-KR" sz="2000" dirty="0">
                  <a:solidFill>
                    <a:srgbClr val="FF3F44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endParaRPr>
              </a:p>
              <a:p>
                <a:r>
                  <a:rPr lang="ko-KR" altLang="en-US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여기로</a:t>
                </a:r>
                <a:r>
                  <a:rPr lang="en-US" altLang="ko-KR" sz="2000" dirty="0">
                    <a:solidFill>
                      <a:srgbClr val="FF3F44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~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BFD4058-1845-43FC-94B6-2E63F50430D9}"/>
                  </a:ext>
                </a:extLst>
              </p:cNvPr>
              <p:cNvSpPr txBox="1"/>
              <p:nvPr/>
            </p:nvSpPr>
            <p:spPr>
              <a:xfrm>
                <a:off x="4624283" y="3064348"/>
                <a:ext cx="2943433" cy="800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2300" b="1" dirty="0">
                    <a:solidFill>
                      <a:srgbClr val="34314C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태그 또는 </a:t>
                </a:r>
                <a:r>
                  <a:rPr lang="en-US" altLang="ko-KR" sz="2300" b="1" dirty="0">
                    <a:solidFill>
                      <a:srgbClr val="34314C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QR</a:t>
                </a:r>
                <a:r>
                  <a:rPr lang="ko-KR" altLang="en-US" sz="2300" b="1" dirty="0">
                    <a:solidFill>
                      <a:srgbClr val="34314C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코드를 </a:t>
                </a:r>
                <a:endParaRPr lang="en-US" altLang="ko-KR" sz="2300" b="1" dirty="0">
                  <a:solidFill>
                    <a:srgbClr val="34314C"/>
                  </a:solidFill>
                  <a:latin typeface="여기어때 잘난체 OTF" panose="020B0600000101010101" pitchFamily="34" charset="-127"/>
                  <a:ea typeface="여기어때 잘난체 OTF" panose="020B0600000101010101" pitchFamily="34" charset="-127"/>
                </a:endParaRPr>
              </a:p>
              <a:p>
                <a:pPr algn="ctr"/>
                <a:r>
                  <a:rPr lang="ko-KR" altLang="en-US" sz="2300" b="1" dirty="0">
                    <a:solidFill>
                      <a:srgbClr val="34314C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스캔해주세요</a:t>
                </a:r>
                <a:r>
                  <a:rPr lang="en-US" altLang="ko-KR" sz="2300" b="1" dirty="0">
                    <a:solidFill>
                      <a:srgbClr val="34314C"/>
                    </a:solidFill>
                    <a:latin typeface="여기어때 잘난체 OTF" panose="020B0600000101010101" pitchFamily="34" charset="-127"/>
                    <a:ea typeface="여기어때 잘난체 OTF" panose="020B0600000101010101" pitchFamily="34" charset="-127"/>
                  </a:rPr>
                  <a:t>!</a:t>
                </a:r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031C55F-DCCC-4232-81CF-8CC6CF6E5A8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56000" y="3926122"/>
              <a:ext cx="1080000" cy="1080000"/>
            </a:xfrm>
            <a:prstGeom prst="rect">
              <a:avLst/>
            </a:prstGeom>
            <a:noFill/>
            <a:ln w="31750" cmpd="sng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</a:rPr>
                <a:t>QR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362F810-FA02-4EE4-8C3E-B0AC31A737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812303"/>
            <a:ext cx="4965165" cy="317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1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237</Words>
  <Application>Microsoft Office PowerPoint</Application>
  <PresentationFormat>와이드스크린</PresentationFormat>
  <Paragraphs>54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맑은 고딕</vt:lpstr>
      <vt:lpstr>나눔스퀘어 Bold</vt:lpstr>
      <vt:lpstr>나눔바른고딕</vt:lpstr>
      <vt:lpstr>나눔고딕 ExtraBold</vt:lpstr>
      <vt:lpstr>여기어때 잘난체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JaeSeo</dc:creator>
  <cp:lastModifiedBy>Kim JaeSeo</cp:lastModifiedBy>
  <cp:revision>29</cp:revision>
  <dcterms:created xsi:type="dcterms:W3CDTF">2019-07-23T10:25:40Z</dcterms:created>
  <dcterms:modified xsi:type="dcterms:W3CDTF">2019-07-23T16:15:38Z</dcterms:modified>
</cp:coreProperties>
</file>

<file path=docProps/thumbnail.jpeg>
</file>